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>
        <p:scale>
          <a:sx n="80" d="100"/>
          <a:sy n="80" d="100"/>
        </p:scale>
        <p:origin x="-1541" y="-1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- 1 -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Le Seigneur seul est ma lumière,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Ma délivrance et mon appui.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Qu’aurais-je à craindre sur la terre,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Puisque ma force est toute en lui ?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2800" b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Le </a:t>
            </a:r>
            <a:r>
              <a:rPr lang="fr-CH" sz="4000" b="1" dirty="0">
                <a:solidFill>
                  <a:schemeClr val="bg1"/>
                </a:solidFill>
              </a:rPr>
              <a:t>Seigneur seul est ma lumière,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Ma délivrance et mon appui.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12-05  </a:t>
            </a:r>
            <a:r>
              <a:rPr lang="fr-FR" sz="2800" b="1" dirty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Le </a:t>
            </a:r>
            <a:r>
              <a:rPr lang="fr-CH" sz="2800" b="1" dirty="0">
                <a:solidFill>
                  <a:schemeClr val="bg1"/>
                </a:solidFill>
              </a:rPr>
              <a:t>Seigneur seul est ma lumière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71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- 2 -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Pour m’assaillir, quand une armée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Tout autour de moi camperait,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Mon âme, sans être alarmée,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En l’Eternel s’assurerait</a:t>
            </a:r>
            <a:r>
              <a:rPr lang="fr-CH" sz="40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Le </a:t>
            </a:r>
            <a:r>
              <a:rPr lang="fr-CH" sz="4000" b="1" dirty="0">
                <a:solidFill>
                  <a:schemeClr val="bg1"/>
                </a:solidFill>
              </a:rPr>
              <a:t>Seigneur seul est ma lumière,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Ma délivrance et mon appui.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12-05  </a:t>
            </a:r>
            <a:r>
              <a:rPr lang="fr-FR" sz="2800" b="1" dirty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Le </a:t>
            </a:r>
            <a:r>
              <a:rPr lang="fr-CH" sz="2800" b="1" dirty="0">
                <a:solidFill>
                  <a:schemeClr val="bg1"/>
                </a:solidFill>
              </a:rPr>
              <a:t>Seigneur seul est ma lumière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6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- 3 -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Son bras puissant, à ma requête,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Un prompt secours me prêtera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Et, dans le fort de la tempête,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Sur un rocher m’élèvera.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2800" b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Le </a:t>
            </a:r>
            <a:r>
              <a:rPr lang="fr-CH" sz="4000" b="1" dirty="0">
                <a:solidFill>
                  <a:schemeClr val="bg1"/>
                </a:solidFill>
              </a:rPr>
              <a:t>Seigneur seul est ma lumière,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Ma délivrance et mon appui.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12-05  </a:t>
            </a:r>
            <a:r>
              <a:rPr lang="fr-FR" sz="2800" b="1" dirty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Le </a:t>
            </a:r>
            <a:r>
              <a:rPr lang="fr-CH" sz="2800" b="1" dirty="0">
                <a:solidFill>
                  <a:schemeClr val="bg1"/>
                </a:solidFill>
              </a:rPr>
              <a:t>Seigneur seul est ma lumière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6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- 4 -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Mes yeux verront la délivrance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mon Sauveur m’accordera,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Aussi mon cœur, plein d’assurance,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En l’attendant s’affermira.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2800" b="1" dirty="0" smtClean="0">
                <a:solidFill>
                  <a:schemeClr val="bg1"/>
                </a:solidFill>
              </a:rPr>
              <a:t>Refrain :</a:t>
            </a:r>
          </a:p>
          <a:p>
            <a:pPr algn="ctr"/>
            <a:r>
              <a:rPr lang="fr-CH" sz="4000" b="1" dirty="0" smtClean="0">
                <a:solidFill>
                  <a:schemeClr val="bg1"/>
                </a:solidFill>
              </a:rPr>
              <a:t>Le </a:t>
            </a:r>
            <a:r>
              <a:rPr lang="fr-CH" sz="4000" b="1" dirty="0">
                <a:solidFill>
                  <a:schemeClr val="bg1"/>
                </a:solidFill>
              </a:rPr>
              <a:t>Seigneur seul est ma lumière,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Ma délivrance et mon appui.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12-05  </a:t>
            </a:r>
            <a:r>
              <a:rPr lang="fr-FR" sz="2800" b="1" dirty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Le </a:t>
            </a:r>
            <a:r>
              <a:rPr lang="fr-CH" sz="2800" b="1" dirty="0">
                <a:solidFill>
                  <a:schemeClr val="bg1"/>
                </a:solidFill>
              </a:rPr>
              <a:t>Seigneur seul est ma lumière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654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2260</TotalTime>
  <Words>70</Words>
  <Application>Microsoft Office PowerPoint</Application>
  <PresentationFormat>Affichage à l'écran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201</cp:revision>
  <dcterms:created xsi:type="dcterms:W3CDTF">2021-11-15T12:54:22Z</dcterms:created>
  <dcterms:modified xsi:type="dcterms:W3CDTF">2021-12-08T14:57:54Z</dcterms:modified>
</cp:coreProperties>
</file>