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4" r:id="rId5"/>
    <p:sldId id="283" r:id="rId6"/>
    <p:sldId id="28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 varScale="1">
        <p:scale>
          <a:sx n="83" d="100"/>
          <a:sy n="8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10/12/2021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dirty="0" smtClean="0">
                <a:solidFill>
                  <a:schemeClr val="bg1"/>
                </a:solidFill>
              </a:rPr>
              <a:t>- 1 -</a:t>
            </a:r>
            <a:endParaRPr lang="fr-CH" sz="2800" b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Debout, resplendis, car voici ta lumière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sur toi la gloire du Seigneur !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Relève les yeux et regarde au loin,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Que ton cœur tressaille d’allégresse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Car voici tes fils qui reviennent vers toi,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tes filles portées sur la hanche.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13-04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Debout</a:t>
            </a:r>
            <a:r>
              <a:rPr lang="fr-CH" sz="2800" b="1" dirty="0">
                <a:solidFill>
                  <a:schemeClr val="bg1"/>
                </a:solidFill>
              </a:rPr>
              <a:t>, resplendis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49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endParaRPr lang="fr-CH" sz="2800" b="1" i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Jérusalem, Jérusalem,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Quitte ta robe de tristesse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Jérusalem, Jérusalem,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Chante et danse pour ton Dieu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13-04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Debout</a:t>
            </a:r>
            <a:r>
              <a:rPr lang="fr-CH" sz="2800" b="1" dirty="0">
                <a:solidFill>
                  <a:schemeClr val="bg1"/>
                </a:solidFill>
              </a:rPr>
              <a:t>, resplendis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7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dirty="0" smtClean="0">
                <a:solidFill>
                  <a:schemeClr val="bg1"/>
                </a:solidFill>
              </a:rPr>
              <a:t>- </a:t>
            </a:r>
            <a:r>
              <a:rPr lang="fr-CH" sz="2800" b="1" dirty="0" smtClean="0">
                <a:solidFill>
                  <a:schemeClr val="bg1"/>
                </a:solidFill>
              </a:rPr>
              <a:t>2 </a:t>
            </a:r>
            <a:r>
              <a:rPr lang="fr-CH" sz="2800" b="1" dirty="0" smtClean="0">
                <a:solidFill>
                  <a:schemeClr val="bg1"/>
                </a:solidFill>
              </a:rPr>
              <a:t>-</a:t>
            </a:r>
            <a:endParaRPr lang="fr-CH" sz="2800" b="1" dirty="0">
              <a:solidFill>
                <a:schemeClr val="bg1"/>
              </a:solidFill>
            </a:endParaRPr>
          </a:p>
          <a:p>
            <a:pPr algn="ctr"/>
            <a:r>
              <a:rPr lang="fr-CH" sz="3800" b="1" dirty="0">
                <a:solidFill>
                  <a:schemeClr val="bg1"/>
                </a:solidFill>
              </a:rPr>
              <a:t>Toutes les nations marchent vers ta lumière,</a:t>
            </a:r>
            <a:br>
              <a:rPr lang="fr-CH" sz="38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Sur les rois se lève ta clarté.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De nombreux troupeaux te seront offerts,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Les trésors des mers afflueront vers toi.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Ils viendront d’</a:t>
            </a:r>
            <a:r>
              <a:rPr lang="fr-CH" sz="4000" b="1" dirty="0" err="1">
                <a:solidFill>
                  <a:schemeClr val="bg1"/>
                </a:solidFill>
              </a:rPr>
              <a:t>Epha</a:t>
            </a:r>
            <a:r>
              <a:rPr lang="fr-CH" sz="4000" b="1" dirty="0">
                <a:solidFill>
                  <a:schemeClr val="bg1"/>
                </a:solidFill>
              </a:rPr>
              <a:t>, de Saba, de </a:t>
            </a:r>
            <a:r>
              <a:rPr lang="fr-CH" sz="4000" b="1" dirty="0" err="1">
                <a:solidFill>
                  <a:schemeClr val="bg1"/>
                </a:solidFill>
              </a:rPr>
              <a:t>Qédar</a:t>
            </a:r>
            <a:r>
              <a:rPr lang="fr-CH" sz="4000" b="1" dirty="0">
                <a:solidFill>
                  <a:schemeClr val="bg1"/>
                </a:solidFill>
              </a:rPr>
              <a:t>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Faisant monter vers Dieu la louange.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13-04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Debout</a:t>
            </a:r>
            <a:r>
              <a:rPr lang="fr-CH" sz="2800" b="1" dirty="0">
                <a:solidFill>
                  <a:schemeClr val="bg1"/>
                </a:solidFill>
              </a:rPr>
              <a:t>, resplendis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79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endParaRPr lang="fr-CH" sz="2800" b="1" i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Jérusalem, Jérusalem,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Quitte ta robe de tristesse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Jérusalem, Jérusalem,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Chante et danse pour ton Dieu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13-04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Debout</a:t>
            </a:r>
            <a:r>
              <a:rPr lang="fr-CH" sz="2800" b="1" dirty="0">
                <a:solidFill>
                  <a:schemeClr val="bg1"/>
                </a:solidFill>
              </a:rPr>
              <a:t>, resplendis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0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dirty="0" smtClean="0">
                <a:solidFill>
                  <a:schemeClr val="bg1"/>
                </a:solidFill>
              </a:rPr>
              <a:t>- </a:t>
            </a:r>
            <a:r>
              <a:rPr lang="fr-CH" sz="2800" b="1" dirty="0" smtClean="0">
                <a:solidFill>
                  <a:schemeClr val="bg1"/>
                </a:solidFill>
              </a:rPr>
              <a:t>3 </a:t>
            </a:r>
            <a:r>
              <a:rPr lang="fr-CH" sz="2800" b="1" dirty="0" smtClean="0">
                <a:solidFill>
                  <a:schemeClr val="bg1"/>
                </a:solidFill>
              </a:rPr>
              <a:t>-</a:t>
            </a:r>
            <a:endParaRPr lang="fr-CH" sz="2800" b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Les fils d’étrangers bâtiront tes murailles,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leurs rois franchiront tes portails.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Je ferai de toi un sujet de joie.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On t’appellera «Ville du Seigneur».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3800" b="1" dirty="0">
                <a:solidFill>
                  <a:schemeClr val="bg1"/>
                </a:solidFill>
              </a:rPr>
              <a:t>Les jours de ton deuil seront tous accomplis. </a:t>
            </a:r>
            <a:br>
              <a:rPr lang="fr-CH" sz="38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sur toi resplendira ma gloire.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13-04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Debout</a:t>
            </a:r>
            <a:r>
              <a:rPr lang="fr-CH" sz="2800" b="1" dirty="0">
                <a:solidFill>
                  <a:schemeClr val="bg1"/>
                </a:solidFill>
              </a:rPr>
              <a:t>, resplendis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79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endParaRPr lang="fr-CH" sz="2800" b="1" i="1" dirty="0">
              <a:solidFill>
                <a:schemeClr val="bg1"/>
              </a:solidFill>
            </a:endParaRP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Jérusalem, Jérusalem,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Quitte ta robe de tristesse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Jérusalem, Jérusalem,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Chante et danse pour ton Dieu 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13-04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Debout</a:t>
            </a:r>
            <a:r>
              <a:rPr lang="fr-CH" sz="2800" b="1" dirty="0">
                <a:solidFill>
                  <a:schemeClr val="bg1"/>
                </a:solidFill>
              </a:rPr>
              <a:t>, resplendis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093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80</Words>
  <Application>Microsoft Office PowerPoint</Application>
  <PresentationFormat>Affichage à l'écran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217</cp:revision>
  <dcterms:created xsi:type="dcterms:W3CDTF">2021-11-15T12:54:22Z</dcterms:created>
  <dcterms:modified xsi:type="dcterms:W3CDTF">2021-12-10T09:18:07Z</dcterms:modified>
</cp:coreProperties>
</file>