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0" r:id="rId2"/>
    <p:sldId id="281" r:id="rId3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F81B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204" autoAdjust="0"/>
    <p:restoredTop sz="94660"/>
  </p:normalViewPr>
  <p:slideViewPr>
    <p:cSldViewPr>
      <p:cViewPr varScale="1">
        <p:scale>
          <a:sx n="83" d="100"/>
          <a:sy n="83" d="100"/>
        </p:scale>
        <p:origin x="-1445" y="-7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46327-D68E-4855-903A-7CAAD299C5AF}" type="datetimeFigureOut">
              <a:rPr lang="fr-FR" smtClean="0"/>
              <a:t>10/12/2021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B6B8D-CAF2-413B-BCCF-52FFF89746A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136934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46327-D68E-4855-903A-7CAAD299C5AF}" type="datetimeFigureOut">
              <a:rPr lang="fr-FR" smtClean="0"/>
              <a:t>10/12/2021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B6B8D-CAF2-413B-BCCF-52FFF89746A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47470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46327-D68E-4855-903A-7CAAD299C5AF}" type="datetimeFigureOut">
              <a:rPr lang="fr-FR" smtClean="0"/>
              <a:t>10/12/2021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B6B8D-CAF2-413B-BCCF-52FFF89746A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707775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46327-D68E-4855-903A-7CAAD299C5AF}" type="datetimeFigureOut">
              <a:rPr lang="fr-FR" smtClean="0"/>
              <a:t>10/12/2021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B6B8D-CAF2-413B-BCCF-52FFF89746A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093129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46327-D68E-4855-903A-7CAAD299C5AF}" type="datetimeFigureOut">
              <a:rPr lang="fr-FR" smtClean="0"/>
              <a:t>10/12/2021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B6B8D-CAF2-413B-BCCF-52FFF89746A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711095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46327-D68E-4855-903A-7CAAD299C5AF}" type="datetimeFigureOut">
              <a:rPr lang="fr-FR" smtClean="0"/>
              <a:t>10/12/2021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B6B8D-CAF2-413B-BCCF-52FFF89746A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504919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46327-D68E-4855-903A-7CAAD299C5AF}" type="datetimeFigureOut">
              <a:rPr lang="fr-FR" smtClean="0"/>
              <a:t>10/12/2021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B6B8D-CAF2-413B-BCCF-52FFF89746A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867318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46327-D68E-4855-903A-7CAAD299C5AF}" type="datetimeFigureOut">
              <a:rPr lang="fr-FR" smtClean="0"/>
              <a:t>10/12/2021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B6B8D-CAF2-413B-BCCF-52FFF89746A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91378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46327-D68E-4855-903A-7CAAD299C5AF}" type="datetimeFigureOut">
              <a:rPr lang="fr-FR" smtClean="0"/>
              <a:t>10/12/2021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B6B8D-CAF2-413B-BCCF-52FFF89746A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872342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46327-D68E-4855-903A-7CAAD299C5AF}" type="datetimeFigureOut">
              <a:rPr lang="fr-FR" smtClean="0"/>
              <a:t>10/12/2021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B6B8D-CAF2-413B-BCCF-52FFF89746A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117311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46327-D68E-4855-903A-7CAAD299C5AF}" type="datetimeFigureOut">
              <a:rPr lang="fr-FR" smtClean="0"/>
              <a:t>10/12/2021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B6B8D-CAF2-413B-BCCF-52FFF89746A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925851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4F81B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546327-D68E-4855-903A-7CAAD299C5AF}" type="datetimeFigureOut">
              <a:rPr lang="fr-FR" smtClean="0"/>
              <a:t>10/12/2021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4B6B8D-CAF2-413B-BCCF-52FFF89746A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448039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0" y="116632"/>
            <a:ext cx="9144000" cy="32932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CH" sz="2800" b="1" dirty="0" smtClean="0">
                <a:solidFill>
                  <a:schemeClr val="bg1"/>
                </a:solidFill>
              </a:rPr>
              <a:t>- 1 </a:t>
            </a:r>
            <a:r>
              <a:rPr lang="fr-CH" sz="2800" b="1" dirty="0">
                <a:solidFill>
                  <a:schemeClr val="bg1"/>
                </a:solidFill>
              </a:rPr>
              <a:t>-</a:t>
            </a:r>
            <a:endParaRPr lang="fr-CH" sz="2800" b="1" dirty="0" smtClean="0">
              <a:solidFill>
                <a:schemeClr val="bg1"/>
              </a:solidFill>
            </a:endParaRPr>
          </a:p>
          <a:p>
            <a:pPr algn="ctr"/>
            <a:r>
              <a:rPr lang="fr-CH" sz="3600" b="1" dirty="0">
                <a:solidFill>
                  <a:schemeClr val="bg1"/>
                </a:solidFill>
              </a:rPr>
              <a:t>Cherchez d’abord le Royaume de Dieu,</a:t>
            </a:r>
            <a:br>
              <a:rPr lang="fr-CH" sz="3600" b="1" dirty="0">
                <a:solidFill>
                  <a:schemeClr val="bg1"/>
                </a:solidFill>
              </a:rPr>
            </a:br>
            <a:r>
              <a:rPr lang="fr-CH" sz="3600" b="1" dirty="0">
                <a:solidFill>
                  <a:schemeClr val="bg1"/>
                </a:solidFill>
              </a:rPr>
              <a:t>Cherchez d’abord sa justice !</a:t>
            </a:r>
            <a:br>
              <a:rPr lang="fr-CH" sz="3600" b="1" dirty="0">
                <a:solidFill>
                  <a:schemeClr val="bg1"/>
                </a:solidFill>
              </a:rPr>
            </a:br>
            <a:r>
              <a:rPr lang="fr-CH" sz="3600" b="1" dirty="0">
                <a:solidFill>
                  <a:schemeClr val="bg1"/>
                </a:solidFill>
              </a:rPr>
              <a:t>Et toutes choses vous seront données en plus,</a:t>
            </a:r>
            <a:br>
              <a:rPr lang="fr-CH" sz="3600" b="1" dirty="0">
                <a:solidFill>
                  <a:schemeClr val="bg1"/>
                </a:solidFill>
              </a:rPr>
            </a:br>
            <a:r>
              <a:rPr lang="fr-CH" sz="3600" b="1" dirty="0" err="1">
                <a:solidFill>
                  <a:schemeClr val="bg1"/>
                </a:solidFill>
              </a:rPr>
              <a:t>Allélu</a:t>
            </a:r>
            <a:r>
              <a:rPr lang="fr-CH" sz="3600" b="1" dirty="0">
                <a:solidFill>
                  <a:schemeClr val="bg1"/>
                </a:solidFill>
              </a:rPr>
              <a:t>, alléluia ! </a:t>
            </a:r>
            <a:br>
              <a:rPr lang="fr-CH" sz="3600" b="1" dirty="0">
                <a:solidFill>
                  <a:schemeClr val="bg1"/>
                </a:solidFill>
              </a:rPr>
            </a:br>
            <a:r>
              <a:rPr lang="fr-CH" sz="3600" b="1" dirty="0">
                <a:solidFill>
                  <a:schemeClr val="bg1"/>
                </a:solidFill>
              </a:rPr>
              <a:t>Alléluia ! (4 x)</a:t>
            </a:r>
          </a:p>
        </p:txBody>
      </p:sp>
      <p:sp>
        <p:nvSpPr>
          <p:cNvPr id="4" name="ZoneTexte 3"/>
          <p:cNvSpPr txBox="1"/>
          <p:nvPr/>
        </p:nvSpPr>
        <p:spPr>
          <a:xfrm>
            <a:off x="0" y="6237312"/>
            <a:ext cx="9144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800" b="1" dirty="0" smtClean="0">
                <a:solidFill>
                  <a:schemeClr val="bg1"/>
                </a:solidFill>
              </a:rPr>
              <a:t>14-09  </a:t>
            </a:r>
            <a:r>
              <a:rPr lang="fr-FR" sz="2800" b="1" dirty="0" smtClean="0">
                <a:solidFill>
                  <a:schemeClr val="bg1"/>
                </a:solidFill>
              </a:rPr>
              <a:t>-  </a:t>
            </a:r>
            <a:r>
              <a:rPr lang="fr-CH" sz="2800" b="1" dirty="0" smtClean="0">
                <a:solidFill>
                  <a:schemeClr val="bg1"/>
                </a:solidFill>
              </a:rPr>
              <a:t>Cherchez </a:t>
            </a:r>
            <a:r>
              <a:rPr lang="fr-CH" sz="2800" b="1" dirty="0">
                <a:solidFill>
                  <a:schemeClr val="bg1"/>
                </a:solidFill>
              </a:rPr>
              <a:t>d’abord le Royaume de Dieu</a:t>
            </a:r>
            <a:endParaRPr lang="fr-FR" sz="28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14978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0" y="116632"/>
            <a:ext cx="9144000" cy="32932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CH" sz="2800" b="1" dirty="0" smtClean="0">
                <a:solidFill>
                  <a:schemeClr val="bg1"/>
                </a:solidFill>
              </a:rPr>
              <a:t>- 2 </a:t>
            </a:r>
            <a:r>
              <a:rPr lang="fr-CH" sz="2800" b="1" dirty="0">
                <a:solidFill>
                  <a:schemeClr val="bg1"/>
                </a:solidFill>
              </a:rPr>
              <a:t>-</a:t>
            </a:r>
            <a:endParaRPr lang="fr-CH" sz="2800" b="1" dirty="0" smtClean="0">
              <a:solidFill>
                <a:schemeClr val="bg1"/>
              </a:solidFill>
            </a:endParaRPr>
          </a:p>
          <a:p>
            <a:pPr algn="ctr"/>
            <a:r>
              <a:rPr lang="fr-CH" sz="3600" b="1" dirty="0">
                <a:solidFill>
                  <a:schemeClr val="bg1"/>
                </a:solidFill>
              </a:rPr>
              <a:t>Vous ne vivrez pas de pain seulement</a:t>
            </a:r>
            <a:br>
              <a:rPr lang="fr-CH" sz="3600" b="1" dirty="0">
                <a:solidFill>
                  <a:schemeClr val="bg1"/>
                </a:solidFill>
              </a:rPr>
            </a:br>
            <a:r>
              <a:rPr lang="fr-CH" sz="3600" b="1" dirty="0">
                <a:solidFill>
                  <a:schemeClr val="bg1"/>
                </a:solidFill>
              </a:rPr>
              <a:t>Mais bien de toute Parole</a:t>
            </a:r>
            <a:br>
              <a:rPr lang="fr-CH" sz="3600" b="1" dirty="0">
                <a:solidFill>
                  <a:schemeClr val="bg1"/>
                </a:solidFill>
              </a:rPr>
            </a:br>
            <a:r>
              <a:rPr lang="fr-CH" sz="3600" b="1" dirty="0">
                <a:solidFill>
                  <a:schemeClr val="bg1"/>
                </a:solidFill>
              </a:rPr>
              <a:t>Qui sortira de la bouche du Seigneur,</a:t>
            </a:r>
            <a:br>
              <a:rPr lang="fr-CH" sz="3600" b="1" dirty="0">
                <a:solidFill>
                  <a:schemeClr val="bg1"/>
                </a:solidFill>
              </a:rPr>
            </a:br>
            <a:r>
              <a:rPr lang="fr-CH" sz="3600" b="1" dirty="0" err="1">
                <a:solidFill>
                  <a:schemeClr val="bg1"/>
                </a:solidFill>
              </a:rPr>
              <a:t>Allélu</a:t>
            </a:r>
            <a:r>
              <a:rPr lang="fr-CH" sz="3600" b="1" dirty="0">
                <a:solidFill>
                  <a:schemeClr val="bg1"/>
                </a:solidFill>
              </a:rPr>
              <a:t>, alléluia ! </a:t>
            </a:r>
            <a:br>
              <a:rPr lang="fr-CH" sz="3600" b="1" dirty="0">
                <a:solidFill>
                  <a:schemeClr val="bg1"/>
                </a:solidFill>
              </a:rPr>
            </a:br>
            <a:r>
              <a:rPr lang="en-GB" sz="3600" b="1" dirty="0" err="1">
                <a:solidFill>
                  <a:schemeClr val="bg1"/>
                </a:solidFill>
              </a:rPr>
              <a:t>Alléluia</a:t>
            </a:r>
            <a:r>
              <a:rPr lang="en-GB" sz="3600" b="1" dirty="0">
                <a:solidFill>
                  <a:schemeClr val="bg1"/>
                </a:solidFill>
              </a:rPr>
              <a:t> ! (4 x)</a:t>
            </a:r>
            <a:endParaRPr lang="fr-CH" sz="3600" b="1" dirty="0">
              <a:solidFill>
                <a:schemeClr val="bg1"/>
              </a:solidFill>
            </a:endParaRPr>
          </a:p>
        </p:txBody>
      </p:sp>
      <p:sp>
        <p:nvSpPr>
          <p:cNvPr id="4" name="ZoneTexte 3"/>
          <p:cNvSpPr txBox="1"/>
          <p:nvPr/>
        </p:nvSpPr>
        <p:spPr>
          <a:xfrm>
            <a:off x="0" y="6237312"/>
            <a:ext cx="9144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800" b="1" dirty="0" smtClean="0">
                <a:solidFill>
                  <a:schemeClr val="bg1"/>
                </a:solidFill>
              </a:rPr>
              <a:t>14-09  </a:t>
            </a:r>
            <a:r>
              <a:rPr lang="fr-FR" sz="2800" b="1" dirty="0" smtClean="0">
                <a:solidFill>
                  <a:schemeClr val="bg1"/>
                </a:solidFill>
              </a:rPr>
              <a:t>-  </a:t>
            </a:r>
            <a:r>
              <a:rPr lang="fr-CH" sz="2800" b="1" dirty="0" smtClean="0">
                <a:solidFill>
                  <a:schemeClr val="bg1"/>
                </a:solidFill>
              </a:rPr>
              <a:t>Cherchez </a:t>
            </a:r>
            <a:r>
              <a:rPr lang="fr-CH" sz="2800" b="1" dirty="0">
                <a:solidFill>
                  <a:schemeClr val="bg1"/>
                </a:solidFill>
              </a:rPr>
              <a:t>d’abord le Royaume de Dieu</a:t>
            </a:r>
            <a:endParaRPr lang="fr-FR" sz="28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39055009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2522</TotalTime>
  <Words>36</Words>
  <Application>Microsoft Office PowerPoint</Application>
  <PresentationFormat>Affichage à l'écran (4:3)</PresentationFormat>
  <Paragraphs>6</Paragraphs>
  <Slides>2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3" baseType="lpstr">
      <vt:lpstr>Thème Office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Pierre Muller</dc:creator>
  <cp:lastModifiedBy>Pierre Muller</cp:lastModifiedBy>
  <cp:revision>227</cp:revision>
  <dcterms:created xsi:type="dcterms:W3CDTF">2021-11-15T12:54:22Z</dcterms:created>
  <dcterms:modified xsi:type="dcterms:W3CDTF">2021-12-10T15:39:59Z</dcterms:modified>
</cp:coreProperties>
</file>