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>
        <p:scale>
          <a:sx n="80" d="100"/>
          <a:sy n="80" d="100"/>
        </p:scale>
        <p:origin x="-1541" y="-149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Dans ta Parole, ô Dieu, je puise force et vie ;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Elle est sur mon </a:t>
            </a:r>
            <a:r>
              <a:rPr lang="fr-CH" sz="3600" b="1" dirty="0" smtClean="0">
                <a:solidFill>
                  <a:schemeClr val="bg1"/>
                </a:solidFill>
              </a:rPr>
              <a:t>chemin</a:t>
            </a:r>
          </a:p>
          <a:p>
            <a:pPr algn="ctr"/>
            <a:r>
              <a:rPr lang="fr-CH" sz="3600" b="1" dirty="0" smtClean="0">
                <a:solidFill>
                  <a:schemeClr val="bg1"/>
                </a:solidFill>
              </a:rPr>
              <a:t>le </a:t>
            </a:r>
            <a:r>
              <a:rPr lang="fr-CH" sz="3600" b="1" dirty="0">
                <a:solidFill>
                  <a:schemeClr val="bg1"/>
                </a:solidFill>
              </a:rPr>
              <a:t>guide et le flambeau. 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Elle est comme un soleil dont la clarté bénie,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Dans l’ombre de la </a:t>
            </a:r>
            <a:r>
              <a:rPr lang="fr-CH" sz="3600" b="1" dirty="0" smtClean="0">
                <a:solidFill>
                  <a:schemeClr val="bg1"/>
                </a:solidFill>
              </a:rPr>
              <a:t>mort,</a:t>
            </a:r>
          </a:p>
          <a:p>
            <a:pPr algn="ctr"/>
            <a:r>
              <a:rPr lang="fr-CH" sz="3600" b="1" dirty="0" smtClean="0">
                <a:solidFill>
                  <a:schemeClr val="bg1"/>
                </a:solidFill>
              </a:rPr>
              <a:t>fait </a:t>
            </a:r>
            <a:r>
              <a:rPr lang="fr-CH" sz="3600" b="1" dirty="0">
                <a:solidFill>
                  <a:schemeClr val="bg1"/>
                </a:solidFill>
              </a:rPr>
              <a:t>luire un jour nouveau.</a:t>
            </a:r>
            <a:endParaRPr lang="fr-CH" sz="36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22-05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Dans </a:t>
            </a:r>
            <a:r>
              <a:rPr lang="fr-CH" sz="2800" b="1" dirty="0">
                <a:solidFill>
                  <a:schemeClr val="bg1"/>
                </a:solidFill>
              </a:rPr>
              <a:t>ta Parole, ô Dieu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9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2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En elle j’ai trouvé la vérité suprême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Qui me détournera du mal et de l’erreur. 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Elle est comme un </a:t>
            </a:r>
            <a:r>
              <a:rPr lang="fr-CH" sz="3600" b="1" dirty="0" smtClean="0">
                <a:solidFill>
                  <a:schemeClr val="bg1"/>
                </a:solidFill>
              </a:rPr>
              <a:t>miroir</a:t>
            </a:r>
          </a:p>
          <a:p>
            <a:pPr algn="ctr"/>
            <a:r>
              <a:rPr lang="fr-CH" sz="3600" b="1" dirty="0" smtClean="0">
                <a:solidFill>
                  <a:schemeClr val="bg1"/>
                </a:solidFill>
              </a:rPr>
              <a:t>où </a:t>
            </a:r>
            <a:r>
              <a:rPr lang="fr-CH" sz="3600" b="1" dirty="0">
                <a:solidFill>
                  <a:schemeClr val="bg1"/>
                </a:solidFill>
              </a:rPr>
              <a:t>je me vois moi-même :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Je reconnais enfin combien je suis pécheur. </a:t>
            </a:r>
            <a:endParaRPr lang="fr-CH" sz="36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22-05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Dans </a:t>
            </a:r>
            <a:r>
              <a:rPr lang="fr-CH" sz="2800" b="1" dirty="0">
                <a:solidFill>
                  <a:schemeClr val="bg1"/>
                </a:solidFill>
              </a:rPr>
              <a:t>ta Parole, ô Dieu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Mais ta Parole aussi m’apporte le message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Qui me délivrera du poids de mon péché. 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Tu t’es donné pour </a:t>
            </a:r>
            <a:r>
              <a:rPr lang="fr-CH" sz="3600" b="1" dirty="0" smtClean="0">
                <a:solidFill>
                  <a:schemeClr val="bg1"/>
                </a:solidFill>
              </a:rPr>
              <a:t>moi,</a:t>
            </a:r>
          </a:p>
          <a:p>
            <a:pPr algn="ctr"/>
            <a:r>
              <a:rPr lang="fr-CH" sz="3600" b="1" dirty="0" smtClean="0">
                <a:solidFill>
                  <a:schemeClr val="bg1"/>
                </a:solidFill>
              </a:rPr>
              <a:t>d’un </a:t>
            </a:r>
            <a:r>
              <a:rPr lang="fr-CH" sz="3600" b="1" dirty="0">
                <a:solidFill>
                  <a:schemeClr val="bg1"/>
                </a:solidFill>
              </a:rPr>
              <a:t>amour qui m’engage,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C’est toi qu’il faut choisir en toute liberté. </a:t>
            </a:r>
            <a:endParaRPr lang="fr-CH" sz="36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22-05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Dans </a:t>
            </a:r>
            <a:r>
              <a:rPr lang="fr-CH" sz="2800" b="1" dirty="0">
                <a:solidFill>
                  <a:schemeClr val="bg1"/>
                </a:solidFill>
              </a:rPr>
              <a:t>ta Parole, ô Dieu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4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Et ta Parole enfin me soutient dans mes luttes,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Quand le péché sur moi retrouve son pouvoir ;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Par elle je suis fort et, même après les chutes,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Tu m’offres ton pardon et tu me rends l’espoir. </a:t>
            </a:r>
            <a:endParaRPr lang="fr-CH" sz="36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22-05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Dans </a:t>
            </a:r>
            <a:r>
              <a:rPr lang="fr-CH" sz="2800" b="1" dirty="0">
                <a:solidFill>
                  <a:schemeClr val="bg1"/>
                </a:solidFill>
              </a:rPr>
              <a:t>ta Parole, ô Dieu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7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81</Words>
  <Application>Microsoft Office PowerPoint</Application>
  <PresentationFormat>Affichage à l'écran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252</cp:revision>
  <dcterms:created xsi:type="dcterms:W3CDTF">2021-11-15T12:54:22Z</dcterms:created>
  <dcterms:modified xsi:type="dcterms:W3CDTF">2021-12-12T13:52:18Z</dcterms:modified>
</cp:coreProperties>
</file>