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Après la longue attente,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Après le rude hiver,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La nouvelle éclatante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Ebranle l’univers.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Fini le dur tourment,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Messie va paraître,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L’annonce des prophètes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S’accomplit maintenant.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31-04  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Après </a:t>
            </a:r>
            <a:r>
              <a:rPr lang="fr-CH" sz="2800" b="1" dirty="0" smtClean="0">
                <a:solidFill>
                  <a:schemeClr val="bg1"/>
                </a:solidFill>
              </a:rPr>
              <a:t>la longue attente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Les humbles de la terre,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Les pauvres du Seigneur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Pourront lever la tête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réjouir leur cœur.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L’amour de Dieu s’étend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Sur tous ceux qui le craignent,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La splendeur de son règne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Eclaire les vivants.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31-04  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Après </a:t>
            </a:r>
            <a:r>
              <a:rPr lang="fr-CH" sz="2800" b="1" dirty="0" smtClean="0">
                <a:solidFill>
                  <a:schemeClr val="bg1"/>
                </a:solidFill>
              </a:rPr>
              <a:t>la longue attente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7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- 3 -</a:t>
            </a:r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O Seigneur, ta puissance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soutient chaque jour,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Eveillant l’espérance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 ton prochain retour.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désespoir n’est plus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Car ta bonté fidèle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Est la vie éternelle :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Oh ! viens, Seigneur Jésus 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31-04  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Après </a:t>
            </a:r>
            <a:r>
              <a:rPr lang="fr-CH" sz="2800" b="1" dirty="0" smtClean="0">
                <a:solidFill>
                  <a:schemeClr val="bg1"/>
                </a:solidFill>
              </a:rPr>
              <a:t>la longue attente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44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8</cp:revision>
  <dcterms:created xsi:type="dcterms:W3CDTF">2021-11-15T12:54:22Z</dcterms:created>
  <dcterms:modified xsi:type="dcterms:W3CDTF">2021-11-15T13:36:06Z</dcterms:modified>
</cp:coreProperties>
</file>