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FR" sz="4000" b="1" dirty="0">
                <a:solidFill>
                  <a:schemeClr val="bg1"/>
                </a:solidFill>
              </a:rPr>
              <a:t>Aube nouvelle dans notre nuit,</a:t>
            </a:r>
            <a:br>
              <a:rPr lang="fr-FR" sz="4000" b="1" dirty="0">
                <a:solidFill>
                  <a:schemeClr val="bg1"/>
                </a:solidFill>
              </a:rPr>
            </a:br>
            <a:r>
              <a:rPr lang="fr-FR" sz="4000" b="1" dirty="0">
                <a:solidFill>
                  <a:schemeClr val="bg1"/>
                </a:solidFill>
              </a:rPr>
              <a:t>Pour sauver son peuple, Dieu va venir. </a:t>
            </a:r>
            <a:br>
              <a:rPr lang="fr-FR" sz="4000" b="1" dirty="0">
                <a:solidFill>
                  <a:schemeClr val="bg1"/>
                </a:solidFill>
              </a:rPr>
            </a:br>
            <a:r>
              <a:rPr lang="fr-FR" sz="4000" b="1" dirty="0">
                <a:solidFill>
                  <a:schemeClr val="bg1"/>
                </a:solidFill>
              </a:rPr>
              <a:t>Joie pour les pauvres, fête aujourd’hui :</a:t>
            </a:r>
            <a:br>
              <a:rPr lang="fr-FR" sz="4000" b="1" dirty="0">
                <a:solidFill>
                  <a:schemeClr val="bg1"/>
                </a:solidFill>
              </a:rPr>
            </a:br>
            <a:r>
              <a:rPr lang="fr-FR" sz="4000" b="1" dirty="0">
                <a:solidFill>
                  <a:schemeClr val="bg1"/>
                </a:solidFill>
              </a:rPr>
              <a:t>Il faut préparer la route au Seigneur. </a:t>
            </a:r>
            <a:r>
              <a:rPr lang="fr-FR" sz="4000" b="1" i="1" dirty="0">
                <a:solidFill>
                  <a:schemeClr val="bg1"/>
                </a:solidFill>
              </a:rPr>
              <a:t>(bis)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31-14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Aube </a:t>
            </a:r>
            <a:r>
              <a:rPr lang="fr-FR" sz="2800" b="1" dirty="0">
                <a:solidFill>
                  <a:schemeClr val="bg1"/>
                </a:solidFill>
              </a:rPr>
              <a:t>nouvelle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Bonne nouvelle, cris et chansons,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sauver son peuple, Dieu va venir.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Voix qui s’élève dans nos déserts :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faut préparer la route au Seigneur. </a:t>
            </a:r>
            <a:r>
              <a:rPr lang="fr-CH" sz="4000" b="1" i="1" dirty="0">
                <a:solidFill>
                  <a:schemeClr val="bg1"/>
                </a:solidFill>
              </a:rPr>
              <a:t>(bis)</a:t>
            </a:r>
            <a:r>
              <a:rPr lang="fr-FR" sz="4000" b="1" dirty="0" smtClean="0">
                <a:solidFill>
                  <a:schemeClr val="bg1"/>
                </a:solidFill>
              </a:rPr>
              <a:t>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31-14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Aube </a:t>
            </a:r>
            <a:r>
              <a:rPr lang="fr-FR" sz="2800" b="1" dirty="0">
                <a:solidFill>
                  <a:schemeClr val="bg1"/>
                </a:solidFill>
              </a:rPr>
              <a:t>nouvelle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7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Terre nouvelle, monde nouveau,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sauver son peuple, Dieu va venir.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Paix sur la terre, ciel parmi nous :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faut préparer la route au Seigneur. </a:t>
            </a:r>
            <a:r>
              <a:rPr lang="fr-CH" sz="4000" b="1" i="1" dirty="0">
                <a:solidFill>
                  <a:schemeClr val="bg1"/>
                </a:solidFill>
              </a:rPr>
              <a:t>(bis)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31-14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Aube </a:t>
            </a:r>
            <a:r>
              <a:rPr lang="fr-FR" sz="2800" b="1" dirty="0">
                <a:solidFill>
                  <a:schemeClr val="bg1"/>
                </a:solidFill>
              </a:rPr>
              <a:t>nouvelle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537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40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18</cp:revision>
  <dcterms:created xsi:type="dcterms:W3CDTF">2021-11-15T12:54:22Z</dcterms:created>
  <dcterms:modified xsi:type="dcterms:W3CDTF">2021-11-18T14:22:14Z</dcterms:modified>
</cp:coreProperties>
</file>