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0" r:id="rId3"/>
    <p:sldId id="269" r:id="rId4"/>
    <p:sldId id="268" r:id="rId5"/>
    <p:sldId id="270" r:id="rId6"/>
    <p:sldId id="261" r:id="rId7"/>
    <p:sldId id="271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69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747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0777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9312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110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0491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73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137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7234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731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258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F81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46327-D68E-4855-903A-7CAAD299C5AF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4803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5696" y="116631"/>
            <a:ext cx="9144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800" b="1" i="1" dirty="0" smtClean="0">
                <a:solidFill>
                  <a:schemeClr val="bg1"/>
                </a:solidFill>
              </a:rPr>
              <a:t>Refrain :</a:t>
            </a:r>
          </a:p>
          <a:p>
            <a:pPr algn="ctr"/>
            <a:r>
              <a:rPr lang="fr-CH" sz="4000" b="1" dirty="0">
                <a:solidFill>
                  <a:schemeClr val="bg1"/>
                </a:solidFill>
              </a:rPr>
              <a:t>Quand s’éveilleront nos cœurs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A la voix du Dieu vivant,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Nous retrouverons la source du bonheur. 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Quand se lèveront nos mains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Pour chanter le Dieu vivant,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Nous </a:t>
            </a:r>
            <a:r>
              <a:rPr lang="fr-CH" sz="4000" b="1" dirty="0" smtClean="0">
                <a:solidFill>
                  <a:schemeClr val="bg1"/>
                </a:solidFill>
              </a:rPr>
              <a:t>retrouverons</a:t>
            </a:r>
          </a:p>
          <a:p>
            <a:pPr algn="ctr"/>
            <a:r>
              <a:rPr lang="fr-CH" sz="4000" b="1" dirty="0" smtClean="0">
                <a:solidFill>
                  <a:schemeClr val="bg1"/>
                </a:solidFill>
              </a:rPr>
              <a:t>l’espoir </a:t>
            </a:r>
            <a:r>
              <a:rPr lang="fr-CH" sz="4000" b="1" dirty="0">
                <a:solidFill>
                  <a:schemeClr val="bg1"/>
                </a:solidFill>
              </a:rPr>
              <a:t>des lendemains. </a:t>
            </a:r>
            <a:endParaRPr lang="fr-CH" sz="4000" b="1" i="1" dirty="0" smtClean="0">
              <a:solidFill>
                <a:schemeClr val="bg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31-22  </a:t>
            </a:r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CH" sz="2800" b="1" dirty="0" smtClean="0">
                <a:solidFill>
                  <a:schemeClr val="bg1"/>
                </a:solidFill>
              </a:rPr>
              <a:t>Quand </a:t>
            </a:r>
            <a:r>
              <a:rPr lang="fr-CH" sz="2800" b="1" dirty="0">
                <a:solidFill>
                  <a:schemeClr val="bg1"/>
                </a:solidFill>
              </a:rPr>
              <a:t>s’éveilleront nos cœurs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607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5696" y="116632"/>
            <a:ext cx="91440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1 </a:t>
            </a:r>
            <a:r>
              <a:rPr lang="fr-FR" sz="2800" b="1" dirty="0" smtClean="0">
                <a:solidFill>
                  <a:schemeClr val="bg1"/>
                </a:solidFill>
              </a:rPr>
              <a:t>-</a:t>
            </a:r>
          </a:p>
          <a:p>
            <a:pPr algn="ctr"/>
            <a:r>
              <a:rPr lang="fr-CH" sz="4000" b="1" dirty="0">
                <a:solidFill>
                  <a:schemeClr val="bg1"/>
                </a:solidFill>
              </a:rPr>
              <a:t>Il saura briser nos armes,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Il saura changer nos cœurs,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Il viendra sécher nos larmes,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Il viendra chasser nos peurs.</a:t>
            </a:r>
            <a:endParaRPr lang="fr-FR" sz="4000" b="1" dirty="0">
              <a:solidFill>
                <a:schemeClr val="bg1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31-22  </a:t>
            </a:r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CH" sz="2800" b="1" dirty="0" smtClean="0">
                <a:solidFill>
                  <a:schemeClr val="bg1"/>
                </a:solidFill>
              </a:rPr>
              <a:t>Quand </a:t>
            </a:r>
            <a:r>
              <a:rPr lang="fr-CH" sz="2800" b="1" dirty="0">
                <a:solidFill>
                  <a:schemeClr val="bg1"/>
                </a:solidFill>
              </a:rPr>
              <a:t>s’éveilleront nos cœurs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375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5696" y="116631"/>
            <a:ext cx="9144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800" b="1" i="1" dirty="0" smtClean="0">
                <a:solidFill>
                  <a:schemeClr val="bg1"/>
                </a:solidFill>
              </a:rPr>
              <a:t>Refrain :</a:t>
            </a:r>
          </a:p>
          <a:p>
            <a:pPr algn="ctr"/>
            <a:r>
              <a:rPr lang="fr-CH" sz="4000" b="1" dirty="0">
                <a:solidFill>
                  <a:schemeClr val="bg1"/>
                </a:solidFill>
              </a:rPr>
              <a:t>Quand s’éveilleront nos cœurs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A la voix du Dieu vivant,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Nous retrouverons la source du bonheur. 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Quand se lèveront nos mains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Pour chanter le Dieu vivant,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Nous </a:t>
            </a:r>
            <a:r>
              <a:rPr lang="fr-CH" sz="4000" b="1" dirty="0" smtClean="0">
                <a:solidFill>
                  <a:schemeClr val="bg1"/>
                </a:solidFill>
              </a:rPr>
              <a:t>retrouverons</a:t>
            </a:r>
          </a:p>
          <a:p>
            <a:pPr algn="ctr"/>
            <a:r>
              <a:rPr lang="fr-CH" sz="4000" b="1" dirty="0" smtClean="0">
                <a:solidFill>
                  <a:schemeClr val="bg1"/>
                </a:solidFill>
              </a:rPr>
              <a:t>l’espoir </a:t>
            </a:r>
            <a:r>
              <a:rPr lang="fr-CH" sz="4000" b="1" dirty="0">
                <a:solidFill>
                  <a:schemeClr val="bg1"/>
                </a:solidFill>
              </a:rPr>
              <a:t>des lendemains. </a:t>
            </a:r>
            <a:endParaRPr lang="fr-CH" sz="4000" b="1" i="1" dirty="0" smtClean="0">
              <a:solidFill>
                <a:schemeClr val="bg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31-22  </a:t>
            </a:r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CH" sz="2800" b="1" dirty="0" smtClean="0">
                <a:solidFill>
                  <a:schemeClr val="bg1"/>
                </a:solidFill>
              </a:rPr>
              <a:t>Quand </a:t>
            </a:r>
            <a:r>
              <a:rPr lang="fr-CH" sz="2800" b="1" dirty="0">
                <a:solidFill>
                  <a:schemeClr val="bg1"/>
                </a:solidFill>
              </a:rPr>
              <a:t>s’éveilleront nos cœurs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272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5696" y="116632"/>
            <a:ext cx="91440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2 </a:t>
            </a:r>
            <a:r>
              <a:rPr lang="fr-FR" sz="2800" b="1" dirty="0" smtClean="0">
                <a:solidFill>
                  <a:schemeClr val="bg1"/>
                </a:solidFill>
              </a:rPr>
              <a:t>-</a:t>
            </a:r>
          </a:p>
          <a:p>
            <a:pPr algn="ctr"/>
            <a:r>
              <a:rPr lang="fr-CH" sz="4000" b="1" dirty="0">
                <a:solidFill>
                  <a:schemeClr val="bg1"/>
                </a:solidFill>
              </a:rPr>
              <a:t>Plus de nuit sur notre terre,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Il sera notre flambeau. 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Plus de haine ni de guerre,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Il nous ouvre un ciel nouveau. </a:t>
            </a:r>
            <a:endParaRPr lang="fr-FR" sz="4000" b="1" dirty="0">
              <a:solidFill>
                <a:schemeClr val="bg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31-22  </a:t>
            </a:r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CH" sz="2800" b="1" dirty="0" smtClean="0">
                <a:solidFill>
                  <a:schemeClr val="bg1"/>
                </a:solidFill>
              </a:rPr>
              <a:t>Quand </a:t>
            </a:r>
            <a:r>
              <a:rPr lang="fr-CH" sz="2800" b="1" dirty="0">
                <a:solidFill>
                  <a:schemeClr val="bg1"/>
                </a:solidFill>
              </a:rPr>
              <a:t>s’éveilleront nos cœurs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919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5696" y="116631"/>
            <a:ext cx="9144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800" b="1" i="1" dirty="0" smtClean="0">
                <a:solidFill>
                  <a:schemeClr val="bg1"/>
                </a:solidFill>
              </a:rPr>
              <a:t>Refrain :</a:t>
            </a:r>
          </a:p>
          <a:p>
            <a:pPr algn="ctr"/>
            <a:r>
              <a:rPr lang="fr-CH" sz="4000" b="1" dirty="0">
                <a:solidFill>
                  <a:schemeClr val="bg1"/>
                </a:solidFill>
              </a:rPr>
              <a:t>Quand s’éveilleront nos cœurs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A la voix du Dieu vivant,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Nous retrouverons la source du bonheur. 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Quand se lèveront nos mains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Pour chanter le Dieu vivant,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Nous </a:t>
            </a:r>
            <a:r>
              <a:rPr lang="fr-CH" sz="4000" b="1" dirty="0" smtClean="0">
                <a:solidFill>
                  <a:schemeClr val="bg1"/>
                </a:solidFill>
              </a:rPr>
              <a:t>retrouverons</a:t>
            </a:r>
          </a:p>
          <a:p>
            <a:pPr algn="ctr"/>
            <a:r>
              <a:rPr lang="fr-CH" sz="4000" b="1" dirty="0" smtClean="0">
                <a:solidFill>
                  <a:schemeClr val="bg1"/>
                </a:solidFill>
              </a:rPr>
              <a:t>l’espoir </a:t>
            </a:r>
            <a:r>
              <a:rPr lang="fr-CH" sz="4000" b="1" dirty="0">
                <a:solidFill>
                  <a:schemeClr val="bg1"/>
                </a:solidFill>
              </a:rPr>
              <a:t>des lendemains. </a:t>
            </a:r>
            <a:endParaRPr lang="fr-CH" sz="4000" b="1" i="1" dirty="0" smtClean="0">
              <a:solidFill>
                <a:schemeClr val="bg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31-22  </a:t>
            </a:r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CH" sz="2800" b="1" dirty="0" smtClean="0">
                <a:solidFill>
                  <a:schemeClr val="bg1"/>
                </a:solidFill>
              </a:rPr>
              <a:t>Quand </a:t>
            </a:r>
            <a:r>
              <a:rPr lang="fr-CH" sz="2800" b="1" dirty="0">
                <a:solidFill>
                  <a:schemeClr val="bg1"/>
                </a:solidFill>
              </a:rPr>
              <a:t>s’éveilleront nos cœurs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272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5696" y="116632"/>
            <a:ext cx="91440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3 </a:t>
            </a:r>
            <a:r>
              <a:rPr lang="fr-FR" sz="2800" b="1" dirty="0" smtClean="0">
                <a:solidFill>
                  <a:schemeClr val="bg1"/>
                </a:solidFill>
              </a:rPr>
              <a:t>-</a:t>
            </a:r>
          </a:p>
          <a:p>
            <a:pPr algn="ctr"/>
            <a:r>
              <a:rPr lang="fr-CH" sz="4000" b="1" dirty="0">
                <a:solidFill>
                  <a:schemeClr val="bg1"/>
                </a:solidFill>
              </a:rPr>
              <a:t>Il habite avec les hommes,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Le vieux monde peut mourir. 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Il annonce son Royaume,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Il nous ouvre l’avenir.</a:t>
            </a:r>
            <a:endParaRPr lang="fr-FR" sz="4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31-22  </a:t>
            </a:r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CH" sz="2800" b="1" dirty="0" smtClean="0">
                <a:solidFill>
                  <a:schemeClr val="bg1"/>
                </a:solidFill>
              </a:rPr>
              <a:t>Quand </a:t>
            </a:r>
            <a:r>
              <a:rPr lang="fr-CH" sz="2800" b="1" dirty="0">
                <a:solidFill>
                  <a:schemeClr val="bg1"/>
                </a:solidFill>
              </a:rPr>
              <a:t>s’éveilleront nos cœurs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153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5696" y="116631"/>
            <a:ext cx="9144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800" b="1" i="1" dirty="0" smtClean="0">
                <a:solidFill>
                  <a:schemeClr val="bg1"/>
                </a:solidFill>
              </a:rPr>
              <a:t>Refrain :</a:t>
            </a:r>
          </a:p>
          <a:p>
            <a:pPr algn="ctr"/>
            <a:r>
              <a:rPr lang="fr-CH" sz="4000" b="1" dirty="0">
                <a:solidFill>
                  <a:schemeClr val="bg1"/>
                </a:solidFill>
              </a:rPr>
              <a:t>Quand s’éveilleront nos cœurs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A la voix du Dieu vivant,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Nous retrouverons la source du bonheur. 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Quand se lèveront nos mains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Pour chanter le Dieu vivant,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Nous </a:t>
            </a:r>
            <a:r>
              <a:rPr lang="fr-CH" sz="4000" b="1" dirty="0" smtClean="0">
                <a:solidFill>
                  <a:schemeClr val="bg1"/>
                </a:solidFill>
              </a:rPr>
              <a:t>retrouverons</a:t>
            </a:r>
          </a:p>
          <a:p>
            <a:pPr algn="ctr"/>
            <a:r>
              <a:rPr lang="fr-CH" sz="4000" b="1" dirty="0" smtClean="0">
                <a:solidFill>
                  <a:schemeClr val="bg1"/>
                </a:solidFill>
              </a:rPr>
              <a:t>l’espoir </a:t>
            </a:r>
            <a:r>
              <a:rPr lang="fr-CH" sz="4000" b="1" dirty="0">
                <a:solidFill>
                  <a:schemeClr val="bg1"/>
                </a:solidFill>
              </a:rPr>
              <a:t>des lendemains. </a:t>
            </a:r>
            <a:endParaRPr lang="fr-CH" sz="4000" b="1" i="1" dirty="0" smtClean="0">
              <a:solidFill>
                <a:schemeClr val="bg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31-22  </a:t>
            </a:r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CH" sz="2800" b="1" dirty="0" smtClean="0">
                <a:solidFill>
                  <a:schemeClr val="bg1"/>
                </a:solidFill>
              </a:rPr>
              <a:t>Quand </a:t>
            </a:r>
            <a:r>
              <a:rPr lang="fr-CH" sz="2800" b="1" dirty="0">
                <a:solidFill>
                  <a:schemeClr val="bg1"/>
                </a:solidFill>
              </a:rPr>
              <a:t>s’éveilleront nos cœurs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2729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94</Words>
  <Application>Microsoft Office PowerPoint</Application>
  <PresentationFormat>Affichage à l'écran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Pierre Muller</dc:creator>
  <cp:lastModifiedBy>Pierre Muller</cp:lastModifiedBy>
  <cp:revision>27</cp:revision>
  <dcterms:created xsi:type="dcterms:W3CDTF">2021-11-15T12:54:22Z</dcterms:created>
  <dcterms:modified xsi:type="dcterms:W3CDTF">2021-11-18T15:07:27Z</dcterms:modified>
</cp:coreProperties>
</file>