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8" r:id="rId3"/>
    <p:sldId id="271" r:id="rId4"/>
    <p:sldId id="270" r:id="rId5"/>
    <p:sldId id="272" r:id="rId6"/>
    <p:sldId id="261" r:id="rId7"/>
    <p:sldId id="273" r:id="rId8"/>
    <p:sldId id="269" r:id="rId9"/>
    <p:sldId id="274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18/11/2021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3693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18/11/2021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747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18/11/2021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0777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18/11/2021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9312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18/11/2021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1109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18/11/2021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0491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18/11/2021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6731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18/11/2021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137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18/11/2021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7234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18/11/2021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1731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18/11/2021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2585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F81B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546327-D68E-4855-903A-7CAAD299C5AF}" type="datetimeFigureOut">
              <a:rPr lang="fr-FR" smtClean="0"/>
              <a:t>18/11/2021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4803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-5696" y="116632"/>
            <a:ext cx="914400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2800" b="1" i="1" dirty="0" smtClean="0">
                <a:solidFill>
                  <a:schemeClr val="bg1"/>
                </a:solidFill>
              </a:rPr>
              <a:t>Refrain :</a:t>
            </a:r>
            <a:r>
              <a:rPr lang="fr-CH" sz="4000" b="1" dirty="0">
                <a:solidFill>
                  <a:schemeClr val="bg1"/>
                </a:solidFill>
              </a:rPr>
              <a:t/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 smtClean="0">
                <a:solidFill>
                  <a:schemeClr val="bg1"/>
                </a:solidFill>
              </a:rPr>
              <a:t>Peuples </a:t>
            </a:r>
            <a:r>
              <a:rPr lang="fr-CH" sz="4000" b="1" dirty="0">
                <a:solidFill>
                  <a:schemeClr val="bg1"/>
                </a:solidFill>
              </a:rPr>
              <a:t>qui marchez dans la longue nuit,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Le jour va bientôt se lever. 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Peuples qui cherchez le chemin de vie,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Dieu lui-même vient vous sauver. </a:t>
            </a:r>
            <a:endParaRPr lang="fr-FR" sz="4000" b="1" dirty="0">
              <a:solidFill>
                <a:schemeClr val="bg1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0" y="623731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31-29  -  </a:t>
            </a:r>
            <a:r>
              <a:rPr lang="fr-CH" sz="2800" b="1" dirty="0" smtClean="0">
                <a:solidFill>
                  <a:schemeClr val="bg1"/>
                </a:solidFill>
              </a:rPr>
              <a:t>Peuples </a:t>
            </a:r>
            <a:r>
              <a:rPr lang="fr-CH" sz="2800" b="1" dirty="0">
                <a:solidFill>
                  <a:schemeClr val="bg1"/>
                </a:solidFill>
              </a:rPr>
              <a:t>qui marchez dans la longue nuit</a:t>
            </a:r>
            <a:endParaRPr lang="fr-FR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6375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-5696" y="116632"/>
            <a:ext cx="914400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- </a:t>
            </a:r>
            <a:r>
              <a:rPr lang="fr-FR" sz="2800" b="1" dirty="0" smtClean="0">
                <a:solidFill>
                  <a:schemeClr val="bg1"/>
                </a:solidFill>
              </a:rPr>
              <a:t>1 </a:t>
            </a:r>
            <a:r>
              <a:rPr lang="fr-FR" sz="2800" b="1" dirty="0" smtClean="0">
                <a:solidFill>
                  <a:schemeClr val="bg1"/>
                </a:solidFill>
              </a:rPr>
              <a:t>-</a:t>
            </a:r>
          </a:p>
          <a:p>
            <a:pPr algn="ctr"/>
            <a:r>
              <a:rPr lang="fr-CH" sz="4000" b="1" dirty="0">
                <a:solidFill>
                  <a:schemeClr val="bg1"/>
                </a:solidFill>
              </a:rPr>
              <a:t>Il est temps de lever les </a:t>
            </a:r>
            <a:r>
              <a:rPr lang="fr-CH" sz="4000" b="1" dirty="0" smtClean="0">
                <a:solidFill>
                  <a:schemeClr val="bg1"/>
                </a:solidFill>
              </a:rPr>
              <a:t>yeux</a:t>
            </a:r>
          </a:p>
          <a:p>
            <a:pPr algn="ctr"/>
            <a:r>
              <a:rPr lang="fr-CH" sz="4000" b="1" dirty="0" smtClean="0">
                <a:solidFill>
                  <a:schemeClr val="bg1"/>
                </a:solidFill>
              </a:rPr>
              <a:t>vers </a:t>
            </a:r>
            <a:r>
              <a:rPr lang="fr-CH" sz="4000" b="1" dirty="0">
                <a:solidFill>
                  <a:schemeClr val="bg1"/>
                </a:solidFill>
              </a:rPr>
              <a:t>le monde qui vient,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Il est temps de jeter la </a:t>
            </a:r>
            <a:r>
              <a:rPr lang="fr-CH" sz="4000" b="1" dirty="0" smtClean="0">
                <a:solidFill>
                  <a:schemeClr val="bg1"/>
                </a:solidFill>
              </a:rPr>
              <a:t>fleur</a:t>
            </a:r>
          </a:p>
          <a:p>
            <a:pPr algn="ctr"/>
            <a:r>
              <a:rPr lang="fr-CH" sz="4000" b="1" dirty="0" smtClean="0">
                <a:solidFill>
                  <a:schemeClr val="bg1"/>
                </a:solidFill>
              </a:rPr>
              <a:t>qui </a:t>
            </a:r>
            <a:r>
              <a:rPr lang="fr-CH" sz="4000" b="1" dirty="0">
                <a:solidFill>
                  <a:schemeClr val="bg1"/>
                </a:solidFill>
              </a:rPr>
              <a:t>se fane en vos mains.</a:t>
            </a:r>
            <a:endParaRPr lang="fr-FR" sz="4000" b="1" dirty="0">
              <a:solidFill>
                <a:schemeClr val="bg1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0" y="623731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31-29  -  </a:t>
            </a:r>
            <a:r>
              <a:rPr lang="fr-CH" sz="2800" b="1" dirty="0" smtClean="0">
                <a:solidFill>
                  <a:schemeClr val="bg1"/>
                </a:solidFill>
              </a:rPr>
              <a:t>Peuples </a:t>
            </a:r>
            <a:r>
              <a:rPr lang="fr-CH" sz="2800" b="1" dirty="0">
                <a:solidFill>
                  <a:schemeClr val="bg1"/>
                </a:solidFill>
              </a:rPr>
              <a:t>qui marchez dans la longue nuit</a:t>
            </a:r>
            <a:endParaRPr lang="fr-FR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5919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-5696" y="116632"/>
            <a:ext cx="914400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2800" b="1" i="1" dirty="0" smtClean="0">
                <a:solidFill>
                  <a:schemeClr val="bg1"/>
                </a:solidFill>
              </a:rPr>
              <a:t>Refrain :</a:t>
            </a:r>
            <a:r>
              <a:rPr lang="fr-CH" sz="4000" b="1" dirty="0">
                <a:solidFill>
                  <a:schemeClr val="bg1"/>
                </a:solidFill>
              </a:rPr>
              <a:t/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 smtClean="0">
                <a:solidFill>
                  <a:schemeClr val="bg1"/>
                </a:solidFill>
              </a:rPr>
              <a:t>Peuples </a:t>
            </a:r>
            <a:r>
              <a:rPr lang="fr-CH" sz="4000" b="1" dirty="0">
                <a:solidFill>
                  <a:schemeClr val="bg1"/>
                </a:solidFill>
              </a:rPr>
              <a:t>qui marchez dans la longue nuit,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Le jour va bientôt se lever. 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Peuples qui cherchez le chemin de vie,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Dieu lui-même vient vous sauver. </a:t>
            </a:r>
            <a:endParaRPr lang="fr-FR" sz="4000" b="1" dirty="0">
              <a:solidFill>
                <a:schemeClr val="bg1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0" y="623731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31-29  -  </a:t>
            </a:r>
            <a:r>
              <a:rPr lang="fr-CH" sz="2800" b="1" dirty="0" smtClean="0">
                <a:solidFill>
                  <a:schemeClr val="bg1"/>
                </a:solidFill>
              </a:rPr>
              <a:t>Peuples </a:t>
            </a:r>
            <a:r>
              <a:rPr lang="fr-CH" sz="2800" b="1" dirty="0">
                <a:solidFill>
                  <a:schemeClr val="bg1"/>
                </a:solidFill>
              </a:rPr>
              <a:t>qui marchez dans la longue nuit</a:t>
            </a:r>
            <a:endParaRPr lang="fr-FR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089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-5696" y="116632"/>
            <a:ext cx="914400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- </a:t>
            </a:r>
            <a:r>
              <a:rPr lang="fr-FR" sz="2800" b="1" dirty="0" smtClean="0">
                <a:solidFill>
                  <a:schemeClr val="bg1"/>
                </a:solidFill>
              </a:rPr>
              <a:t>2 </a:t>
            </a:r>
            <a:r>
              <a:rPr lang="fr-FR" sz="2800" b="1" dirty="0" smtClean="0">
                <a:solidFill>
                  <a:schemeClr val="bg1"/>
                </a:solidFill>
              </a:rPr>
              <a:t>-</a:t>
            </a:r>
          </a:p>
          <a:p>
            <a:pPr algn="ctr"/>
            <a:r>
              <a:rPr lang="fr-CH" sz="4000" b="1" dirty="0">
                <a:solidFill>
                  <a:schemeClr val="bg1"/>
                </a:solidFill>
              </a:rPr>
              <a:t>Il est temps de tuer la </a:t>
            </a:r>
            <a:r>
              <a:rPr lang="fr-CH" sz="4000" b="1" dirty="0" smtClean="0">
                <a:solidFill>
                  <a:schemeClr val="bg1"/>
                </a:solidFill>
              </a:rPr>
              <a:t>peur</a:t>
            </a:r>
          </a:p>
          <a:p>
            <a:pPr algn="ctr"/>
            <a:r>
              <a:rPr lang="fr-CH" sz="4000" b="1" dirty="0" smtClean="0">
                <a:solidFill>
                  <a:schemeClr val="bg1"/>
                </a:solidFill>
              </a:rPr>
              <a:t>qui </a:t>
            </a:r>
            <a:r>
              <a:rPr lang="fr-CH" sz="4000" b="1" dirty="0">
                <a:solidFill>
                  <a:schemeClr val="bg1"/>
                </a:solidFill>
              </a:rPr>
              <a:t>vous garde en ses liens,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Il est temps de porter la </a:t>
            </a:r>
            <a:r>
              <a:rPr lang="fr-CH" sz="4000" b="1" dirty="0" smtClean="0">
                <a:solidFill>
                  <a:schemeClr val="bg1"/>
                </a:solidFill>
              </a:rPr>
              <a:t>croix</a:t>
            </a:r>
          </a:p>
          <a:p>
            <a:pPr algn="ctr"/>
            <a:r>
              <a:rPr lang="fr-CH" sz="4000" b="1" dirty="0" smtClean="0">
                <a:solidFill>
                  <a:schemeClr val="bg1"/>
                </a:solidFill>
              </a:rPr>
              <a:t>jusqu’au </a:t>
            </a:r>
            <a:r>
              <a:rPr lang="fr-CH" sz="4000" b="1" dirty="0">
                <a:solidFill>
                  <a:schemeClr val="bg1"/>
                </a:solidFill>
              </a:rPr>
              <a:t>bout du chemin.</a:t>
            </a:r>
            <a:endParaRPr lang="fr-FR" sz="4000" b="1" dirty="0">
              <a:solidFill>
                <a:schemeClr val="bg1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0" y="623731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31-29  -  </a:t>
            </a:r>
            <a:r>
              <a:rPr lang="fr-CH" sz="2800" b="1" dirty="0" smtClean="0">
                <a:solidFill>
                  <a:schemeClr val="bg1"/>
                </a:solidFill>
              </a:rPr>
              <a:t>Peuples </a:t>
            </a:r>
            <a:r>
              <a:rPr lang="fr-CH" sz="2800" b="1" dirty="0">
                <a:solidFill>
                  <a:schemeClr val="bg1"/>
                </a:solidFill>
              </a:rPr>
              <a:t>qui marchez dans la longue nuit</a:t>
            </a:r>
            <a:endParaRPr lang="fr-FR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2105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-5696" y="116632"/>
            <a:ext cx="914400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2800" b="1" i="1" dirty="0" smtClean="0">
                <a:solidFill>
                  <a:schemeClr val="bg1"/>
                </a:solidFill>
              </a:rPr>
              <a:t>Refrain :</a:t>
            </a:r>
            <a:r>
              <a:rPr lang="fr-CH" sz="4000" b="1" dirty="0">
                <a:solidFill>
                  <a:schemeClr val="bg1"/>
                </a:solidFill>
              </a:rPr>
              <a:t/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 smtClean="0">
                <a:solidFill>
                  <a:schemeClr val="bg1"/>
                </a:solidFill>
              </a:rPr>
              <a:t>Peuples </a:t>
            </a:r>
            <a:r>
              <a:rPr lang="fr-CH" sz="4000" b="1" dirty="0">
                <a:solidFill>
                  <a:schemeClr val="bg1"/>
                </a:solidFill>
              </a:rPr>
              <a:t>qui marchez dans la longue nuit,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Le jour va bientôt se lever. 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Peuples qui cherchez le chemin de vie,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Dieu lui-même vient vous sauver. </a:t>
            </a:r>
            <a:endParaRPr lang="fr-FR" sz="4000" b="1" dirty="0">
              <a:solidFill>
                <a:schemeClr val="bg1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0" y="623731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31-29  -  </a:t>
            </a:r>
            <a:r>
              <a:rPr lang="fr-CH" sz="2800" b="1" dirty="0" smtClean="0">
                <a:solidFill>
                  <a:schemeClr val="bg1"/>
                </a:solidFill>
              </a:rPr>
              <a:t>Peuples </a:t>
            </a:r>
            <a:r>
              <a:rPr lang="fr-CH" sz="2800" b="1" dirty="0">
                <a:solidFill>
                  <a:schemeClr val="bg1"/>
                </a:solidFill>
              </a:rPr>
              <a:t>qui marchez dans la longue nuit</a:t>
            </a:r>
            <a:endParaRPr lang="fr-FR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0897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-5696" y="116632"/>
            <a:ext cx="914400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- </a:t>
            </a:r>
            <a:r>
              <a:rPr lang="fr-FR" sz="2800" b="1" dirty="0" smtClean="0">
                <a:solidFill>
                  <a:schemeClr val="bg1"/>
                </a:solidFill>
              </a:rPr>
              <a:t>3 </a:t>
            </a:r>
            <a:r>
              <a:rPr lang="fr-FR" sz="2800" b="1" dirty="0" smtClean="0">
                <a:solidFill>
                  <a:schemeClr val="bg1"/>
                </a:solidFill>
              </a:rPr>
              <a:t>-</a:t>
            </a:r>
          </a:p>
          <a:p>
            <a:pPr algn="ctr"/>
            <a:r>
              <a:rPr lang="fr-CH" sz="4000" b="1" dirty="0">
                <a:solidFill>
                  <a:schemeClr val="bg1"/>
                </a:solidFill>
              </a:rPr>
              <a:t>Il est temps de bâtir la </a:t>
            </a:r>
            <a:r>
              <a:rPr lang="fr-CH" sz="4000" b="1" dirty="0" smtClean="0">
                <a:solidFill>
                  <a:schemeClr val="bg1"/>
                </a:solidFill>
              </a:rPr>
              <a:t>paix</a:t>
            </a:r>
          </a:p>
          <a:p>
            <a:pPr algn="ctr"/>
            <a:r>
              <a:rPr lang="fr-CH" sz="4000" b="1" dirty="0" smtClean="0">
                <a:solidFill>
                  <a:schemeClr val="bg1"/>
                </a:solidFill>
              </a:rPr>
              <a:t>dans </a:t>
            </a:r>
            <a:r>
              <a:rPr lang="fr-CH" sz="4000" b="1" dirty="0">
                <a:solidFill>
                  <a:schemeClr val="bg1"/>
                </a:solidFill>
              </a:rPr>
              <a:t>ce monde qui meurt,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Il est temps de laisser </a:t>
            </a:r>
            <a:r>
              <a:rPr lang="fr-CH" sz="4000" b="1" dirty="0" smtClean="0">
                <a:solidFill>
                  <a:schemeClr val="bg1"/>
                </a:solidFill>
              </a:rPr>
              <a:t>l’amour</a:t>
            </a:r>
          </a:p>
          <a:p>
            <a:pPr algn="ctr"/>
            <a:r>
              <a:rPr lang="fr-CH" sz="4000" b="1" dirty="0" smtClean="0">
                <a:solidFill>
                  <a:schemeClr val="bg1"/>
                </a:solidFill>
              </a:rPr>
              <a:t>libérer </a:t>
            </a:r>
            <a:r>
              <a:rPr lang="fr-CH" sz="4000" b="1" dirty="0">
                <a:solidFill>
                  <a:schemeClr val="bg1"/>
                </a:solidFill>
              </a:rPr>
              <a:t>votre cœur. </a:t>
            </a:r>
            <a:endParaRPr lang="fr-FR" sz="4000" b="1" dirty="0">
              <a:solidFill>
                <a:schemeClr val="bg1"/>
              </a:solidFill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0" y="623731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31-29  -  </a:t>
            </a:r>
            <a:r>
              <a:rPr lang="fr-CH" sz="2800" b="1" dirty="0" smtClean="0">
                <a:solidFill>
                  <a:schemeClr val="bg1"/>
                </a:solidFill>
              </a:rPr>
              <a:t>Peuples </a:t>
            </a:r>
            <a:r>
              <a:rPr lang="fr-CH" sz="2800" b="1" dirty="0">
                <a:solidFill>
                  <a:schemeClr val="bg1"/>
                </a:solidFill>
              </a:rPr>
              <a:t>qui marchez dans la longue nuit</a:t>
            </a:r>
            <a:endParaRPr lang="fr-FR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21537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-5696" y="116632"/>
            <a:ext cx="914400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2800" b="1" i="1" dirty="0" smtClean="0">
                <a:solidFill>
                  <a:schemeClr val="bg1"/>
                </a:solidFill>
              </a:rPr>
              <a:t>Refrain :</a:t>
            </a:r>
            <a:r>
              <a:rPr lang="fr-CH" sz="4000" b="1" dirty="0">
                <a:solidFill>
                  <a:schemeClr val="bg1"/>
                </a:solidFill>
              </a:rPr>
              <a:t/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 smtClean="0">
                <a:solidFill>
                  <a:schemeClr val="bg1"/>
                </a:solidFill>
              </a:rPr>
              <a:t>Peuples </a:t>
            </a:r>
            <a:r>
              <a:rPr lang="fr-CH" sz="4000" b="1" dirty="0">
                <a:solidFill>
                  <a:schemeClr val="bg1"/>
                </a:solidFill>
              </a:rPr>
              <a:t>qui marchez dans la longue nuit,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Le jour va bientôt se lever. 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Peuples qui cherchez le chemin de vie,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Dieu lui-même vient vous sauver. </a:t>
            </a:r>
            <a:endParaRPr lang="fr-FR" sz="4000" b="1" dirty="0">
              <a:solidFill>
                <a:schemeClr val="bg1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0" y="623731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31-29  -  </a:t>
            </a:r>
            <a:r>
              <a:rPr lang="fr-CH" sz="2800" b="1" dirty="0" smtClean="0">
                <a:solidFill>
                  <a:schemeClr val="bg1"/>
                </a:solidFill>
              </a:rPr>
              <a:t>Peuples </a:t>
            </a:r>
            <a:r>
              <a:rPr lang="fr-CH" sz="2800" b="1" dirty="0">
                <a:solidFill>
                  <a:schemeClr val="bg1"/>
                </a:solidFill>
              </a:rPr>
              <a:t>qui marchez dans la longue nuit</a:t>
            </a:r>
            <a:endParaRPr lang="fr-FR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0897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-5696" y="116632"/>
            <a:ext cx="914400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- </a:t>
            </a:r>
            <a:r>
              <a:rPr lang="fr-FR" sz="2800" b="1" dirty="0" smtClean="0">
                <a:solidFill>
                  <a:schemeClr val="bg1"/>
                </a:solidFill>
              </a:rPr>
              <a:t>4 </a:t>
            </a:r>
            <a:r>
              <a:rPr lang="fr-FR" sz="2800" b="1" dirty="0" smtClean="0">
                <a:solidFill>
                  <a:schemeClr val="bg1"/>
                </a:solidFill>
              </a:rPr>
              <a:t>-</a:t>
            </a:r>
          </a:p>
          <a:p>
            <a:pPr algn="ctr"/>
            <a:r>
              <a:rPr lang="fr-CH" sz="4000" b="1" dirty="0">
                <a:solidFill>
                  <a:schemeClr val="bg1"/>
                </a:solidFill>
              </a:rPr>
              <a:t>Il est temps de laisser les </a:t>
            </a:r>
            <a:r>
              <a:rPr lang="fr-CH" sz="4000" b="1" dirty="0" smtClean="0">
                <a:solidFill>
                  <a:schemeClr val="bg1"/>
                </a:solidFill>
              </a:rPr>
              <a:t>morts</a:t>
            </a:r>
          </a:p>
          <a:p>
            <a:pPr algn="ctr"/>
            <a:r>
              <a:rPr lang="fr-CH" sz="4000" b="1" dirty="0" smtClean="0">
                <a:solidFill>
                  <a:schemeClr val="bg1"/>
                </a:solidFill>
              </a:rPr>
              <a:t>s’occuper </a:t>
            </a:r>
            <a:r>
              <a:rPr lang="fr-CH" sz="4000" b="1" dirty="0">
                <a:solidFill>
                  <a:schemeClr val="bg1"/>
                </a:solidFill>
              </a:rPr>
              <a:t>de leurs morts,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Il est temps de laisser le </a:t>
            </a:r>
            <a:r>
              <a:rPr lang="fr-CH" sz="4000" b="1" dirty="0" smtClean="0">
                <a:solidFill>
                  <a:schemeClr val="bg1"/>
                </a:solidFill>
              </a:rPr>
              <a:t>feu</a:t>
            </a:r>
          </a:p>
          <a:p>
            <a:pPr algn="ctr"/>
            <a:r>
              <a:rPr lang="fr-CH" sz="4000" b="1" dirty="0" smtClean="0">
                <a:solidFill>
                  <a:schemeClr val="bg1"/>
                </a:solidFill>
              </a:rPr>
              <a:t>ranimer </a:t>
            </a:r>
            <a:r>
              <a:rPr lang="fr-CH" sz="4000" b="1" dirty="0">
                <a:solidFill>
                  <a:schemeClr val="bg1"/>
                </a:solidFill>
              </a:rPr>
              <a:t>votre ardeur.</a:t>
            </a:r>
            <a:endParaRPr lang="fr-FR" sz="4000" b="1" dirty="0">
              <a:solidFill>
                <a:schemeClr val="bg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0" y="623731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31-29  -  </a:t>
            </a:r>
            <a:r>
              <a:rPr lang="fr-CH" sz="2800" b="1" dirty="0" smtClean="0">
                <a:solidFill>
                  <a:schemeClr val="bg1"/>
                </a:solidFill>
              </a:rPr>
              <a:t>Peuples </a:t>
            </a:r>
            <a:r>
              <a:rPr lang="fr-CH" sz="2800" b="1" dirty="0">
                <a:solidFill>
                  <a:schemeClr val="bg1"/>
                </a:solidFill>
              </a:rPr>
              <a:t>qui marchez dans la longue nuit</a:t>
            </a:r>
            <a:endParaRPr lang="fr-FR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92284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-5696" y="116632"/>
            <a:ext cx="914400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2800" b="1" i="1" dirty="0" smtClean="0">
                <a:solidFill>
                  <a:schemeClr val="bg1"/>
                </a:solidFill>
              </a:rPr>
              <a:t>Refrain :</a:t>
            </a:r>
            <a:r>
              <a:rPr lang="fr-CH" sz="4000" b="1" dirty="0">
                <a:solidFill>
                  <a:schemeClr val="bg1"/>
                </a:solidFill>
              </a:rPr>
              <a:t/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 smtClean="0">
                <a:solidFill>
                  <a:schemeClr val="bg1"/>
                </a:solidFill>
              </a:rPr>
              <a:t>Peuples </a:t>
            </a:r>
            <a:r>
              <a:rPr lang="fr-CH" sz="4000" b="1" dirty="0">
                <a:solidFill>
                  <a:schemeClr val="bg1"/>
                </a:solidFill>
              </a:rPr>
              <a:t>qui marchez dans la longue nuit,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Le jour va bientôt se lever. 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Peuples qui cherchez le chemin de vie,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Dieu lui-même vient vous sauver. </a:t>
            </a:r>
            <a:endParaRPr lang="fr-FR" sz="4000" b="1" dirty="0">
              <a:solidFill>
                <a:schemeClr val="bg1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0" y="623731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31-29  -  </a:t>
            </a:r>
            <a:r>
              <a:rPr lang="fr-CH" sz="2800" b="1" dirty="0" smtClean="0">
                <a:solidFill>
                  <a:schemeClr val="bg1"/>
                </a:solidFill>
              </a:rPr>
              <a:t>Peuples </a:t>
            </a:r>
            <a:r>
              <a:rPr lang="fr-CH" sz="2800" b="1" dirty="0">
                <a:solidFill>
                  <a:schemeClr val="bg1"/>
                </a:solidFill>
              </a:rPr>
              <a:t>qui marchez dans la longue nuit</a:t>
            </a:r>
            <a:endParaRPr lang="fr-FR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08978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155</Words>
  <Application>Microsoft Office PowerPoint</Application>
  <PresentationFormat>Affichage à l'écran (4:3)</PresentationFormat>
  <Paragraphs>30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Pierre Muller</dc:creator>
  <cp:lastModifiedBy>Pierre Muller</cp:lastModifiedBy>
  <cp:revision>34</cp:revision>
  <dcterms:created xsi:type="dcterms:W3CDTF">2021-11-15T12:54:22Z</dcterms:created>
  <dcterms:modified xsi:type="dcterms:W3CDTF">2021-11-18T16:41:00Z</dcterms:modified>
</cp:coreProperties>
</file>