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Sur tous les peuples dans la nuit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l’ombre de la mort,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Voici la lumière aujourd’hui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la paix du Dieu fort.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Sur </a:t>
            </a:r>
            <a:r>
              <a:rPr lang="fr-CH" sz="2800" b="1" dirty="0">
                <a:solidFill>
                  <a:schemeClr val="bg1"/>
                </a:solidFill>
              </a:rPr>
              <a:t>tous les peuples dans la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Tous nos espoirs sont accomplis,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 enfant nous est né,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La main de Dieu nous a bénis,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Fils nous est donné.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Sur </a:t>
            </a:r>
            <a:r>
              <a:rPr lang="fr-CH" sz="2800" b="1" dirty="0">
                <a:solidFill>
                  <a:schemeClr val="bg1"/>
                </a:solidFill>
              </a:rPr>
              <a:t>tous les peuples dans la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est sur terre et dans le ciel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L’admirable à jamais,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Dieu puissant, Père éternel,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Prince de la paix.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Sur </a:t>
            </a:r>
            <a:r>
              <a:rPr lang="fr-CH" sz="2800" b="1" dirty="0">
                <a:solidFill>
                  <a:schemeClr val="bg1"/>
                </a:solidFill>
              </a:rPr>
              <a:t>tous les peuples dans la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41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Cessons nos pleurs, chantons sans fin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Sa juste vérité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Voici que monte le matin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 sa fidélité. </a:t>
            </a:r>
            <a:r>
              <a:rPr lang="fr-CH" sz="4000" b="1" i="1" dirty="0">
                <a:solidFill>
                  <a:schemeClr val="bg1"/>
                </a:solidFill>
              </a:rPr>
              <a:t>(bis)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32-10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Sur </a:t>
            </a:r>
            <a:r>
              <a:rPr lang="fr-CH" sz="2800" b="1" dirty="0">
                <a:solidFill>
                  <a:schemeClr val="bg1"/>
                </a:solidFill>
              </a:rPr>
              <a:t>tous les peuples dans la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160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76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48</cp:revision>
  <dcterms:created xsi:type="dcterms:W3CDTF">2021-11-15T12:54:22Z</dcterms:created>
  <dcterms:modified xsi:type="dcterms:W3CDTF">2021-11-23T10:36:18Z</dcterms:modified>
</cp:coreProperties>
</file>