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1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77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3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10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4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73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3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23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73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58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81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46327-D68E-4855-903A-7CAAD299C5AF}" type="datetimeFigureOut">
              <a:rPr lang="fr-FR" smtClean="0"/>
              <a:t>24/11/2021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B6B8D-CAF2-413B-BCCF-52FFF89746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80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- 1 -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D’un arbre séculaire,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Du vieux tronc d’</a:t>
            </a:r>
            <a:r>
              <a:rPr lang="fr-CH" sz="4000" b="1" dirty="0" err="1">
                <a:solidFill>
                  <a:schemeClr val="bg1"/>
                </a:solidFill>
              </a:rPr>
              <a:t>Isaï</a:t>
            </a:r>
            <a:r>
              <a:rPr lang="fr-CH" sz="4000" b="1" dirty="0">
                <a:solidFill>
                  <a:schemeClr val="bg1"/>
                </a:solidFill>
              </a:rPr>
              <a:t>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Durant l’hiver austère,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 frais rameau jaillit.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sur le sol durci,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Dans la nuit calme et claire,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Une rose a fleuri.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32-16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D’un </a:t>
            </a:r>
            <a:r>
              <a:rPr lang="fr-CH" sz="2800" b="1" dirty="0">
                <a:solidFill>
                  <a:schemeClr val="bg1"/>
                </a:solidFill>
              </a:rPr>
              <a:t>arbre séculaire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1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- 2 -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Dieu, par la voix fervente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De nombreux serviteurs,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A son peuple en attente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Promettait un Sauveur.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Il vient, suprême honneur,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Chez une humble servante,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Toute à son pur bonheur.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32-16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D’un </a:t>
            </a:r>
            <a:r>
              <a:rPr lang="fr-CH" sz="2800" b="1" dirty="0">
                <a:solidFill>
                  <a:schemeClr val="bg1"/>
                </a:solidFill>
              </a:rPr>
              <a:t>arbre séculaire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0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5696" y="11663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3 </a:t>
            </a:r>
            <a:r>
              <a:rPr lang="fr-FR" sz="2800" b="1" dirty="0" smtClean="0">
                <a:solidFill>
                  <a:schemeClr val="bg1"/>
                </a:solidFill>
              </a:rPr>
              <a:t>-</a:t>
            </a:r>
          </a:p>
          <a:p>
            <a:pPr algn="ctr"/>
            <a:r>
              <a:rPr lang="fr-CH" sz="4000" b="1" dirty="0">
                <a:solidFill>
                  <a:schemeClr val="bg1"/>
                </a:solidFill>
              </a:rPr>
              <a:t>Pauvre et sans apparence,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O Jésus notre roi,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Tu portes nos souffrances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En mourant sur la croix. 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Heureux celui qui croit !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 err="1">
                <a:solidFill>
                  <a:schemeClr val="bg1"/>
                </a:solidFill>
              </a:rPr>
              <a:t>ll</a:t>
            </a:r>
            <a:r>
              <a:rPr lang="fr-CH" sz="4000" b="1" dirty="0">
                <a:solidFill>
                  <a:schemeClr val="bg1"/>
                </a:solidFill>
              </a:rPr>
              <a:t> trouve l’espérance</a:t>
            </a:r>
            <a:br>
              <a:rPr lang="fr-CH" sz="4000" b="1" dirty="0">
                <a:solidFill>
                  <a:schemeClr val="bg1"/>
                </a:solidFill>
              </a:rPr>
            </a:br>
            <a:r>
              <a:rPr lang="fr-CH" sz="4000" b="1" dirty="0">
                <a:solidFill>
                  <a:schemeClr val="bg1"/>
                </a:solidFill>
              </a:rPr>
              <a:t>Et l’amour dans la foi.</a:t>
            </a:r>
            <a:endParaRPr lang="fr-FR" sz="4000" b="1" dirty="0">
              <a:solidFill>
                <a:schemeClr val="bg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23731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32-16  </a:t>
            </a:r>
            <a:r>
              <a:rPr lang="fr-FR" sz="2800" b="1" dirty="0" smtClean="0">
                <a:solidFill>
                  <a:schemeClr val="bg1"/>
                </a:solidFill>
              </a:rPr>
              <a:t>- </a:t>
            </a:r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CH" sz="2800" b="1" dirty="0" smtClean="0">
                <a:solidFill>
                  <a:schemeClr val="bg1"/>
                </a:solidFill>
              </a:rPr>
              <a:t>D’un </a:t>
            </a:r>
            <a:r>
              <a:rPr lang="fr-CH" sz="2800" b="1" dirty="0">
                <a:solidFill>
                  <a:schemeClr val="bg1"/>
                </a:solidFill>
              </a:rPr>
              <a:t>arbre séculaire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414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39</Words>
  <Application>Microsoft Office PowerPoint</Application>
  <PresentationFormat>Affichage à l'écran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Muller</dc:creator>
  <cp:lastModifiedBy>Pierre Muller</cp:lastModifiedBy>
  <cp:revision>54</cp:revision>
  <dcterms:created xsi:type="dcterms:W3CDTF">2021-11-15T12:54:22Z</dcterms:created>
  <dcterms:modified xsi:type="dcterms:W3CDTF">2021-11-24T09:30:31Z</dcterms:modified>
</cp:coreProperties>
</file>