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70" r:id="rId3"/>
    <p:sldId id="271" r:id="rId4"/>
    <p:sldId id="272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3693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47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0777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9312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1109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04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6731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137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7234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1731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2585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F81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46327-D68E-4855-903A-7CAAD299C5AF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4803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- 1 -</a:t>
            </a:r>
          </a:p>
          <a:p>
            <a:pPr algn="ctr"/>
            <a:r>
              <a:rPr lang="fr-CH" sz="4000" b="1" dirty="0">
                <a:solidFill>
                  <a:schemeClr val="bg1"/>
                </a:solidFill>
              </a:rPr>
              <a:t>O nuit bienveillante,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O nuit rassurante,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Douce nuit du premier Noël !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Jésus, ô mystère,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Naît sur cette terre. 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Chantons, c’est le temps de l’Eternel ! 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32-23  </a:t>
            </a:r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fr-CH" sz="2800" b="1" dirty="0" smtClean="0">
                <a:solidFill>
                  <a:schemeClr val="bg1"/>
                </a:solidFill>
              </a:rPr>
              <a:t>O </a:t>
            </a:r>
            <a:r>
              <a:rPr lang="fr-CH" sz="2800" b="1" dirty="0">
                <a:solidFill>
                  <a:schemeClr val="bg1"/>
                </a:solidFill>
              </a:rPr>
              <a:t>nuit bienveillante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919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- 2 -</a:t>
            </a:r>
          </a:p>
          <a:p>
            <a:pPr algn="ctr"/>
            <a:r>
              <a:rPr lang="fr-CH" sz="3600" b="1" dirty="0">
                <a:solidFill>
                  <a:schemeClr val="bg1"/>
                </a:solidFill>
              </a:rPr>
              <a:t>O nuit bienveillante,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O nuit rassurante,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Douce nuit du premier Noël !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Jésus, faible et pauvre,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Nous aime et nous sauve. 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Chantons, c’est le temps de l’Eternel !</a:t>
            </a:r>
            <a:endParaRPr lang="fr-FR" sz="3600" b="1" dirty="0">
              <a:solidFill>
                <a:schemeClr val="bg1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32-23  </a:t>
            </a:r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fr-CH" sz="2800" b="1" dirty="0" smtClean="0">
                <a:solidFill>
                  <a:schemeClr val="bg1"/>
                </a:solidFill>
              </a:rPr>
              <a:t>O </a:t>
            </a:r>
            <a:r>
              <a:rPr lang="fr-CH" sz="2800" b="1" dirty="0">
                <a:solidFill>
                  <a:schemeClr val="bg1"/>
                </a:solidFill>
              </a:rPr>
              <a:t>nuit bienveillante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105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3 </a:t>
            </a:r>
            <a:r>
              <a:rPr lang="fr-FR" sz="2800" b="1" dirty="0" smtClean="0">
                <a:solidFill>
                  <a:schemeClr val="bg1"/>
                </a:solidFill>
              </a:rPr>
              <a:t>-</a:t>
            </a:r>
          </a:p>
          <a:p>
            <a:pPr algn="ctr"/>
            <a:r>
              <a:rPr lang="fr-CH" sz="3600" b="1" dirty="0">
                <a:solidFill>
                  <a:schemeClr val="bg1"/>
                </a:solidFill>
              </a:rPr>
              <a:t>O nuit bienveillante,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O nuit rassurante,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Douce nuit du premier Noël !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Jésus nous délivre,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Jésus nous fait vivre,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Chantons, c’est le temps de l’Eternel !</a:t>
            </a:r>
            <a:endParaRPr lang="fr-FR" sz="3600" b="1" dirty="0">
              <a:solidFill>
                <a:schemeClr val="bg1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32-23  </a:t>
            </a:r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fr-CH" sz="2800" b="1" dirty="0" smtClean="0">
                <a:solidFill>
                  <a:schemeClr val="bg1"/>
                </a:solidFill>
              </a:rPr>
              <a:t>O </a:t>
            </a:r>
            <a:r>
              <a:rPr lang="fr-CH" sz="2800" b="1" dirty="0">
                <a:solidFill>
                  <a:schemeClr val="bg1"/>
                </a:solidFill>
              </a:rPr>
              <a:t>nuit bienveillante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414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4 </a:t>
            </a:r>
            <a:r>
              <a:rPr lang="fr-FR" sz="2800" b="1" dirty="0" smtClean="0">
                <a:solidFill>
                  <a:schemeClr val="bg1"/>
                </a:solidFill>
              </a:rPr>
              <a:t>-</a:t>
            </a:r>
          </a:p>
          <a:p>
            <a:pPr algn="ctr"/>
            <a:r>
              <a:rPr lang="fr-CH" sz="3600" b="1" dirty="0">
                <a:solidFill>
                  <a:schemeClr val="bg1"/>
                </a:solidFill>
              </a:rPr>
              <a:t>O nuit bienveillante,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O nuit rassurante,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Douce nuit du premier Noël !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Jésus, roi des anges,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A toi nos louanges,</a:t>
            </a:r>
            <a:br>
              <a:rPr lang="fr-CH" sz="3600" b="1" dirty="0">
                <a:solidFill>
                  <a:schemeClr val="bg1"/>
                </a:solidFill>
              </a:rPr>
            </a:br>
            <a:r>
              <a:rPr lang="fr-CH" sz="3600" b="1" dirty="0">
                <a:solidFill>
                  <a:schemeClr val="bg1"/>
                </a:solidFill>
              </a:rPr>
              <a:t>Chantons, c’est le temps de l’Eternel !</a:t>
            </a:r>
            <a:endParaRPr lang="fr-FR" sz="3600" b="1" dirty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32-23  </a:t>
            </a:r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fr-CH" sz="2800" b="1" dirty="0" smtClean="0">
                <a:solidFill>
                  <a:schemeClr val="bg1"/>
                </a:solidFill>
              </a:rPr>
              <a:t>O </a:t>
            </a:r>
            <a:r>
              <a:rPr lang="fr-CH" sz="2800" b="1" dirty="0">
                <a:solidFill>
                  <a:schemeClr val="bg1"/>
                </a:solidFill>
              </a:rPr>
              <a:t>nuit bienveillante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7649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48</Words>
  <Application>Microsoft Office PowerPoint</Application>
  <PresentationFormat>Affichage à l'écran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Pierre Muller</dc:creator>
  <cp:lastModifiedBy>Pierre Muller</cp:lastModifiedBy>
  <cp:revision>61</cp:revision>
  <dcterms:created xsi:type="dcterms:W3CDTF">2021-11-15T12:54:22Z</dcterms:created>
  <dcterms:modified xsi:type="dcterms:W3CDTF">2021-11-24T10:13:46Z</dcterms:modified>
</cp:coreProperties>
</file>