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O nuit bienveillante,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O nuit rassurante,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Douce nuit du premier Noël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Jésus, ô mystère,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Naît sur cette terre.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Chantons, c’est le temps de l’Eternel !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32-23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O </a:t>
            </a:r>
            <a:r>
              <a:rPr lang="fr-CH" sz="2800" b="1" dirty="0">
                <a:solidFill>
                  <a:schemeClr val="bg1"/>
                </a:solidFill>
              </a:rPr>
              <a:t>nuit bienveillante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O nuit bienveillante,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O nuit rassurante,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Douce nuit du premier Noël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Jésus, faible et pauvre,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Nous aime et nous sauve. 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Chantons, c’est le temps de l’Eternel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32-23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O </a:t>
            </a:r>
            <a:r>
              <a:rPr lang="fr-CH" sz="2800" b="1" dirty="0">
                <a:solidFill>
                  <a:schemeClr val="bg1"/>
                </a:solidFill>
              </a:rPr>
              <a:t>nuit bienveillante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O nuit bienveillante,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O nuit rassurante,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Douce nuit du premier Noël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Jésus nous délivre,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Jésus nous fait vivre,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Chantons, c’est le temps de l’Eternel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32-23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O </a:t>
            </a:r>
            <a:r>
              <a:rPr lang="fr-CH" sz="2800" b="1" dirty="0">
                <a:solidFill>
                  <a:schemeClr val="bg1"/>
                </a:solidFill>
              </a:rPr>
              <a:t>nuit bienveillante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1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O nuit bienveillante,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O nuit rassurante,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Douce nuit du premier Noël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Jésus, roi des anges,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A toi nos louanges,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Chantons, c’est le temps de l’Eternel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32-23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O </a:t>
            </a:r>
            <a:r>
              <a:rPr lang="fr-CH" sz="2800" b="1" dirty="0">
                <a:solidFill>
                  <a:schemeClr val="bg1"/>
                </a:solidFill>
              </a:rPr>
              <a:t>nuit bienveillante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64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48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61</cp:revision>
  <dcterms:created xsi:type="dcterms:W3CDTF">2021-11-15T12:54:22Z</dcterms:created>
  <dcterms:modified xsi:type="dcterms:W3CDTF">2021-11-24T10:13:46Z</dcterms:modified>
</cp:coreProperties>
</file>