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7" r:id="rId3"/>
    <p:sldId id="278" r:id="rId4"/>
    <p:sldId id="271" r:id="rId5"/>
    <p:sldId id="279" r:id="rId6"/>
    <p:sldId id="273" r:id="rId7"/>
    <p:sldId id="280" r:id="rId8"/>
    <p:sldId id="272" r:id="rId9"/>
    <p:sldId id="281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69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77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31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10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25/11/2021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4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25/11/2021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7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25/11/2021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3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25/11/2021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23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25/11/2021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73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25/11/2021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58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81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6327-D68E-4855-903A-7CAAD299C5AF}" type="datetimeFigureOut">
              <a:rPr lang="fr-FR" smtClean="0"/>
              <a:t>25/11/2021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80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i="1" dirty="0" smtClean="0">
                <a:solidFill>
                  <a:schemeClr val="bg1"/>
                </a:solidFill>
              </a:rPr>
              <a:t>Refrain</a:t>
            </a:r>
          </a:p>
          <a:p>
            <a:pPr algn="ctr"/>
            <a:r>
              <a:rPr lang="fr-CH" sz="4000" b="1" dirty="0" smtClean="0">
                <a:solidFill>
                  <a:schemeClr val="bg1"/>
                </a:solidFill>
              </a:rPr>
              <a:t>Il </a:t>
            </a:r>
            <a:r>
              <a:rPr lang="fr-CH" sz="4000" b="1" dirty="0">
                <a:solidFill>
                  <a:schemeClr val="bg1"/>
                </a:solidFill>
              </a:rPr>
              <a:t>est né, le divin enfant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Jouez, hautbois, résonnez musettes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est né, le divin enfant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Chantons tous son avènement !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32-29  -  </a:t>
            </a:r>
            <a:r>
              <a:rPr lang="fr-CH" sz="2800" b="1" dirty="0" smtClean="0">
                <a:solidFill>
                  <a:schemeClr val="bg1"/>
                </a:solidFill>
              </a:rPr>
              <a:t>Il </a:t>
            </a:r>
            <a:r>
              <a:rPr lang="fr-CH" sz="2800" b="1" dirty="0">
                <a:solidFill>
                  <a:schemeClr val="bg1"/>
                </a:solidFill>
              </a:rPr>
              <a:t>est né, le divin enfant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91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- 1 -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Depuis plus de quatre mille ans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Nous le promettaient les prophètes,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Depuis plus de quatre mille ans,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Nous attendions cet heureux temps.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32-29  -  </a:t>
            </a:r>
            <a:r>
              <a:rPr lang="fr-CH" sz="2800" b="1" dirty="0" smtClean="0">
                <a:solidFill>
                  <a:schemeClr val="bg1"/>
                </a:solidFill>
              </a:rPr>
              <a:t>Il </a:t>
            </a:r>
            <a:r>
              <a:rPr lang="fr-CH" sz="2800" b="1" dirty="0">
                <a:solidFill>
                  <a:schemeClr val="bg1"/>
                </a:solidFill>
              </a:rPr>
              <a:t>est né, le divin enfant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29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i="1" dirty="0" smtClean="0">
                <a:solidFill>
                  <a:schemeClr val="bg1"/>
                </a:solidFill>
              </a:rPr>
              <a:t>Refrain</a:t>
            </a:r>
          </a:p>
          <a:p>
            <a:pPr algn="ctr"/>
            <a:r>
              <a:rPr lang="fr-CH" sz="4000" b="1" dirty="0" smtClean="0">
                <a:solidFill>
                  <a:schemeClr val="bg1"/>
                </a:solidFill>
              </a:rPr>
              <a:t>Il </a:t>
            </a:r>
            <a:r>
              <a:rPr lang="fr-CH" sz="4000" b="1" dirty="0">
                <a:solidFill>
                  <a:schemeClr val="bg1"/>
                </a:solidFill>
              </a:rPr>
              <a:t>est né, le divin enfant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Jouez, hautbois, résonnez musettes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est né, le divin enfant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Chantons tous son avènement !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32-29  -  </a:t>
            </a:r>
            <a:r>
              <a:rPr lang="fr-CH" sz="2800" b="1" dirty="0" smtClean="0">
                <a:solidFill>
                  <a:schemeClr val="bg1"/>
                </a:solidFill>
              </a:rPr>
              <a:t>Il </a:t>
            </a:r>
            <a:r>
              <a:rPr lang="fr-CH" sz="2800" b="1" dirty="0">
                <a:solidFill>
                  <a:schemeClr val="bg1"/>
                </a:solidFill>
              </a:rPr>
              <a:t>est né, le divin enfant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78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- 2 -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Qu’il est </a:t>
            </a:r>
            <a:r>
              <a:rPr lang="fr-CH" sz="4000" b="1" dirty="0" smtClean="0">
                <a:solidFill>
                  <a:schemeClr val="bg1"/>
                </a:solidFill>
              </a:rPr>
              <a:t>beau, </a:t>
            </a:r>
            <a:r>
              <a:rPr lang="fr-CH" sz="4000" b="1" dirty="0">
                <a:solidFill>
                  <a:schemeClr val="bg1"/>
                </a:solidFill>
              </a:rPr>
              <a:t>ce divin enfant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Sa beauté, sa grâce est parfaite,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Qu’il est </a:t>
            </a:r>
            <a:r>
              <a:rPr lang="fr-CH" sz="4000" b="1" dirty="0" smtClean="0">
                <a:solidFill>
                  <a:schemeClr val="bg1"/>
                </a:solidFill>
              </a:rPr>
              <a:t>beau, </a:t>
            </a:r>
            <a:r>
              <a:rPr lang="fr-CH" sz="4000" b="1" dirty="0">
                <a:solidFill>
                  <a:schemeClr val="bg1"/>
                </a:solidFill>
              </a:rPr>
              <a:t>ce divin enfant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Qu’il est doux ! Ah ! qu’il est charmant !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32-29  -  </a:t>
            </a:r>
            <a:r>
              <a:rPr lang="fr-CH" sz="2800" b="1" dirty="0" smtClean="0">
                <a:solidFill>
                  <a:schemeClr val="bg1"/>
                </a:solidFill>
              </a:rPr>
              <a:t>Il </a:t>
            </a:r>
            <a:r>
              <a:rPr lang="fr-CH" sz="2800" b="1" dirty="0">
                <a:solidFill>
                  <a:schemeClr val="bg1"/>
                </a:solidFill>
              </a:rPr>
              <a:t>est né, le divin enfant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414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i="1" dirty="0" smtClean="0">
                <a:solidFill>
                  <a:schemeClr val="bg1"/>
                </a:solidFill>
              </a:rPr>
              <a:t>Refrain</a:t>
            </a:r>
          </a:p>
          <a:p>
            <a:pPr algn="ctr"/>
            <a:r>
              <a:rPr lang="fr-CH" sz="4000" b="1" dirty="0" smtClean="0">
                <a:solidFill>
                  <a:schemeClr val="bg1"/>
                </a:solidFill>
              </a:rPr>
              <a:t>Il </a:t>
            </a:r>
            <a:r>
              <a:rPr lang="fr-CH" sz="4000" b="1" dirty="0">
                <a:solidFill>
                  <a:schemeClr val="bg1"/>
                </a:solidFill>
              </a:rPr>
              <a:t>est né, le divin enfant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Jouez, hautbois, résonnez musettes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est né, le divin enfant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Chantons tous son avènement !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32-29  -  </a:t>
            </a:r>
            <a:r>
              <a:rPr lang="fr-CH" sz="2800" b="1" dirty="0" smtClean="0">
                <a:solidFill>
                  <a:schemeClr val="bg1"/>
                </a:solidFill>
              </a:rPr>
              <a:t>Il </a:t>
            </a:r>
            <a:r>
              <a:rPr lang="fr-CH" sz="2800" b="1" dirty="0">
                <a:solidFill>
                  <a:schemeClr val="bg1"/>
                </a:solidFill>
              </a:rPr>
              <a:t>est né, le divin enfant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78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- 3 -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Une étable est son logement,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Un peu de paille sa couchette,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Une étable est son logement,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Pour un Dieu, quel abaissement ! 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32-29  -  </a:t>
            </a:r>
            <a:r>
              <a:rPr lang="fr-CH" sz="2800" b="1" dirty="0" smtClean="0">
                <a:solidFill>
                  <a:schemeClr val="bg1"/>
                </a:solidFill>
              </a:rPr>
              <a:t>Il </a:t>
            </a:r>
            <a:r>
              <a:rPr lang="fr-CH" sz="2800" b="1" dirty="0">
                <a:solidFill>
                  <a:schemeClr val="bg1"/>
                </a:solidFill>
              </a:rPr>
              <a:t>est né, le divin enfant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887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i="1" dirty="0" smtClean="0">
                <a:solidFill>
                  <a:schemeClr val="bg1"/>
                </a:solidFill>
              </a:rPr>
              <a:t>Refrain</a:t>
            </a:r>
          </a:p>
          <a:p>
            <a:pPr algn="ctr"/>
            <a:r>
              <a:rPr lang="fr-CH" sz="4000" b="1" dirty="0" smtClean="0">
                <a:solidFill>
                  <a:schemeClr val="bg1"/>
                </a:solidFill>
              </a:rPr>
              <a:t>Il </a:t>
            </a:r>
            <a:r>
              <a:rPr lang="fr-CH" sz="4000" b="1" dirty="0">
                <a:solidFill>
                  <a:schemeClr val="bg1"/>
                </a:solidFill>
              </a:rPr>
              <a:t>est né, le divin enfant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Jouez, hautbois, résonnez musettes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est né, le divin enfant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Chantons tous son avènement !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32-29  -  </a:t>
            </a:r>
            <a:r>
              <a:rPr lang="fr-CH" sz="2800" b="1" dirty="0" smtClean="0">
                <a:solidFill>
                  <a:schemeClr val="bg1"/>
                </a:solidFill>
              </a:rPr>
              <a:t>Il </a:t>
            </a:r>
            <a:r>
              <a:rPr lang="fr-CH" sz="2800" b="1" dirty="0">
                <a:solidFill>
                  <a:schemeClr val="bg1"/>
                </a:solidFill>
              </a:rPr>
              <a:t>est né, le divin enfant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7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- 4 -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Il veut nos cœurs, il les attend ;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vient en faire la conquête.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veut nos cœurs, il les attend :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Qu’ils soient à lui dès ce moment.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32-29  -  </a:t>
            </a:r>
            <a:r>
              <a:rPr lang="fr-CH" sz="2800" b="1" dirty="0" smtClean="0">
                <a:solidFill>
                  <a:schemeClr val="bg1"/>
                </a:solidFill>
              </a:rPr>
              <a:t>Il </a:t>
            </a:r>
            <a:r>
              <a:rPr lang="fr-CH" sz="2800" b="1" dirty="0">
                <a:solidFill>
                  <a:schemeClr val="bg1"/>
                </a:solidFill>
              </a:rPr>
              <a:t>est né, le divin enfant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704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i="1" dirty="0" smtClean="0">
                <a:solidFill>
                  <a:schemeClr val="bg1"/>
                </a:solidFill>
              </a:rPr>
              <a:t>Refrain</a:t>
            </a:r>
          </a:p>
          <a:p>
            <a:pPr algn="ctr"/>
            <a:r>
              <a:rPr lang="fr-CH" sz="4000" b="1" dirty="0" smtClean="0">
                <a:solidFill>
                  <a:schemeClr val="bg1"/>
                </a:solidFill>
              </a:rPr>
              <a:t>Il </a:t>
            </a:r>
            <a:r>
              <a:rPr lang="fr-CH" sz="4000" b="1" dirty="0">
                <a:solidFill>
                  <a:schemeClr val="bg1"/>
                </a:solidFill>
              </a:rPr>
              <a:t>est né, le divin enfant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Jouez, hautbois, résonnez musettes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est né, le divin enfant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Chantons tous son avènement !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32-29  -  </a:t>
            </a:r>
            <a:r>
              <a:rPr lang="fr-CH" sz="2800" b="1" dirty="0" smtClean="0">
                <a:solidFill>
                  <a:schemeClr val="bg1"/>
                </a:solidFill>
              </a:rPr>
              <a:t>Il </a:t>
            </a:r>
            <a:r>
              <a:rPr lang="fr-CH" sz="2800" b="1" dirty="0">
                <a:solidFill>
                  <a:schemeClr val="bg1"/>
                </a:solidFill>
              </a:rPr>
              <a:t>est né, le divin enfant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789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166</Words>
  <Application>Microsoft Office PowerPoint</Application>
  <PresentationFormat>Affichage à l'écran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Muller</dc:creator>
  <cp:lastModifiedBy>Pierre Muller</cp:lastModifiedBy>
  <cp:revision>67</cp:revision>
  <dcterms:created xsi:type="dcterms:W3CDTF">2021-11-15T12:54:22Z</dcterms:created>
  <dcterms:modified xsi:type="dcterms:W3CDTF">2021-11-25T08:21:02Z</dcterms:modified>
</cp:coreProperties>
</file>