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1" r:id="rId3"/>
    <p:sldId id="273" r:id="rId4"/>
    <p:sldId id="27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1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Voici Noël, ô douce nuit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L’étoile est là qui nous conduit.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Allons donc tous avec les mages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Porter à Jésus nos hommages,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Car l’Enfant nous est né,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 Fils nous est donné !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32-30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Voici </a:t>
            </a:r>
            <a:r>
              <a:rPr lang="fr-CH" sz="2800" b="1" dirty="0">
                <a:solidFill>
                  <a:schemeClr val="bg1"/>
                </a:solidFill>
              </a:rPr>
              <a:t>Noël, ô douce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29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2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Voici Noël, oh ! quel beau jour !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Jésus est né, quel grand amour !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C’est pour nous qu’il vient sur la terre,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Qu’il prend sur lui notre misère,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Un Sauveur nous est né,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Le Fils nous est donné !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32-30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Voici </a:t>
            </a:r>
            <a:r>
              <a:rPr lang="fr-CH" sz="2800" b="1" dirty="0">
                <a:solidFill>
                  <a:schemeClr val="bg1"/>
                </a:solidFill>
              </a:rPr>
              <a:t>Noël, ô douce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414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3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Voici Noël, ah ! d’un seul cœur,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Joignons nos voix au divin chœur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Qui proclame au ciel les louanges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De celui qu’annoncent les anges. 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Oui, l’Enfant nous est né,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Le Fils nous est donné !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32-30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Voici </a:t>
            </a:r>
            <a:r>
              <a:rPr lang="fr-CH" sz="2800" b="1" dirty="0">
                <a:solidFill>
                  <a:schemeClr val="bg1"/>
                </a:solidFill>
              </a:rPr>
              <a:t>Noël, ô douce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88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4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Voici Noël, ne craignons pas,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Car Dieu nous dit : Paix ici-bas,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Bienveillance envers tous les hommes !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Pour nous aussi tels que nous sommes. 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Un Sauveur nous est né,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Le Fils nous est donné !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32-30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Voici </a:t>
            </a:r>
            <a:r>
              <a:rPr lang="fr-CH" sz="2800" b="1" dirty="0">
                <a:solidFill>
                  <a:schemeClr val="bg1"/>
                </a:solidFill>
              </a:rPr>
              <a:t>Noël, ô douce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7046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76</Words>
  <Application>Microsoft Office PowerPoint</Application>
  <PresentationFormat>Affichage à l'écran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67</cp:revision>
  <dcterms:created xsi:type="dcterms:W3CDTF">2021-11-15T12:54:22Z</dcterms:created>
  <dcterms:modified xsi:type="dcterms:W3CDTF">2021-11-24T15:38:43Z</dcterms:modified>
</cp:coreProperties>
</file>