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Célébrons le Seigneur,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Notre Dieu et notre Père,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Tout-puissant créateur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des cieux et de la terre.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Ce Dieu d’amour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 ses enfants chaque jour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Veut exaucer la prière.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41-11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Célébrons </a:t>
            </a:r>
            <a:r>
              <a:rPr lang="fr-CH" sz="2800" b="1" dirty="0">
                <a:solidFill>
                  <a:schemeClr val="bg1"/>
                </a:solidFill>
              </a:rPr>
              <a:t>le Seigneur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Célébrons le Seigneur,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Christ, le chef de l’Eglise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qu’à sa volonté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Toute nation soit soumise.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Notre Sauveur,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Sur la croix pour les pécheurs,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Acquit la grâce promise.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41-11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Célébrons </a:t>
            </a:r>
            <a:r>
              <a:rPr lang="fr-CH" sz="2800" b="1" dirty="0">
                <a:solidFill>
                  <a:schemeClr val="bg1"/>
                </a:solidFill>
              </a:rPr>
              <a:t>le Seigneur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24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- 3 -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Célébrons le Seigneur,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L’Esprit qui, sur notre terre,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Assemble les croyants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de ses dons les éclaire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les unit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En un seul corps qu’il bénit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Dans la joie et la lumière.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41-11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Célébrons </a:t>
            </a:r>
            <a:r>
              <a:rPr lang="fr-CH" sz="2800" b="1" dirty="0">
                <a:solidFill>
                  <a:schemeClr val="bg1"/>
                </a:solidFill>
              </a:rPr>
              <a:t>le Seigneur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593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36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16</cp:revision>
  <dcterms:created xsi:type="dcterms:W3CDTF">2021-11-15T12:54:22Z</dcterms:created>
  <dcterms:modified xsi:type="dcterms:W3CDTF">2021-11-29T10:47:19Z</dcterms:modified>
</cp:coreProperties>
</file>