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8" r:id="rId4"/>
    <p:sldId id="262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4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69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4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7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31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10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4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73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3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23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73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5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81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6327-D68E-4855-903A-7CAAD299C5AF}" type="datetimeFigureOut">
              <a:rPr lang="fr-FR" smtClean="0"/>
              <a:t>29/11/2021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80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1 </a:t>
            </a:r>
            <a:r>
              <a:rPr lang="fr-FR" sz="2800" b="1" dirty="0" smtClean="0">
                <a:solidFill>
                  <a:schemeClr val="bg1"/>
                </a:solidFill>
              </a:rPr>
              <a:t>-</a:t>
            </a:r>
            <a:endParaRPr lang="fr-FR" sz="2800" b="1" dirty="0">
              <a:solidFill>
                <a:schemeClr val="bg1"/>
              </a:solidFill>
            </a:endParaRP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A Dieu soit la gloire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Pour son grand amour,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Car de sa victoire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S’est levé le jour :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Jésus, à ma place,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Est mort sur la croix,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Il donne sa grâce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A celui qui croit. 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41-28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A </a:t>
            </a:r>
            <a:r>
              <a:rPr lang="fr-CH" sz="2800" b="1" dirty="0">
                <a:solidFill>
                  <a:schemeClr val="bg1"/>
                </a:solidFill>
              </a:rPr>
              <a:t>Dieu soit la gloire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682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i="1" dirty="0" smtClean="0">
                <a:solidFill>
                  <a:schemeClr val="bg1"/>
                </a:solidFill>
              </a:rPr>
              <a:t>Refrain :</a:t>
            </a:r>
            <a:endParaRPr lang="fr-FR" sz="2800" b="1" i="1" dirty="0">
              <a:solidFill>
                <a:schemeClr val="bg1"/>
              </a:solidFill>
            </a:endParaRP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Gloire à Dieu, gloire à Dieu !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Terre, écoute sa voix !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Gloire à Dieu, gloire à Dieu !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Monde, réjouis-toi !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Reviens à ton Père !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Jésus est vainqueur :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Que toute la terre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Chante en son honneur.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41-28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A </a:t>
            </a:r>
            <a:r>
              <a:rPr lang="fr-CH" sz="2800" b="1" dirty="0">
                <a:solidFill>
                  <a:schemeClr val="bg1"/>
                </a:solidFill>
              </a:rPr>
              <a:t>Dieu soit la gloire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682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- 2 -</a:t>
            </a:r>
            <a:endParaRPr lang="fr-FR" sz="2800" b="1" dirty="0">
              <a:solidFill>
                <a:schemeClr val="bg1"/>
              </a:solidFill>
            </a:endParaRP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La foi, l’espérance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Ont chassé la peur,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Une paix immense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Emplit notre cœur.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Selon sa promesse,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Jésus changera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Deuil en allégresse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Quand il reviendra.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41-28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A </a:t>
            </a:r>
            <a:r>
              <a:rPr lang="fr-CH" sz="2800" b="1" dirty="0">
                <a:solidFill>
                  <a:schemeClr val="bg1"/>
                </a:solidFill>
              </a:rPr>
              <a:t>Dieu soit la gloire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424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i="1" dirty="0" smtClean="0">
                <a:solidFill>
                  <a:schemeClr val="bg1"/>
                </a:solidFill>
              </a:rPr>
              <a:t>Refrain :</a:t>
            </a:r>
            <a:endParaRPr lang="fr-FR" sz="2800" b="1" i="1" dirty="0">
              <a:solidFill>
                <a:schemeClr val="bg1"/>
              </a:solidFill>
            </a:endParaRP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Gloire à Dieu, gloire à Dieu !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Terre, écoute sa voix !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Gloire à Dieu, gloire à Dieu !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Monde, réjouis-toi !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Reviens à ton Père !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Jésus est vainqueur :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Que toute la terre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Chante en son honneur.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41-28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A </a:t>
            </a:r>
            <a:r>
              <a:rPr lang="fr-CH" sz="2800" b="1" dirty="0">
                <a:solidFill>
                  <a:schemeClr val="bg1"/>
                </a:solidFill>
              </a:rPr>
              <a:t>Dieu soit la gloire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85433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</TotalTime>
  <Words>63</Words>
  <Application>Microsoft Office PowerPoint</Application>
  <PresentationFormat>Affichage à l'écran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Muller</dc:creator>
  <cp:lastModifiedBy>Pierre Muller</cp:lastModifiedBy>
  <cp:revision>33</cp:revision>
  <dcterms:created xsi:type="dcterms:W3CDTF">2021-11-15T12:54:22Z</dcterms:created>
  <dcterms:modified xsi:type="dcterms:W3CDTF">2021-11-29T14:23:40Z</dcterms:modified>
</cp:coreProperties>
</file>