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2" r:id="rId4"/>
    <p:sldId id="263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22" y="-14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69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74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77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9312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10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049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73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37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234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731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58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81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803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1 </a:t>
            </a:r>
            <a:r>
              <a:rPr lang="fr-FR" sz="2800" b="1" dirty="0" smtClean="0">
                <a:solidFill>
                  <a:schemeClr val="bg1"/>
                </a:solidFill>
              </a:rPr>
              <a:t>-</a:t>
            </a:r>
            <a:endParaRPr lang="fr-FR" sz="2800" b="1" dirty="0">
              <a:solidFill>
                <a:schemeClr val="bg1"/>
              </a:solidFill>
            </a:endParaRPr>
          </a:p>
          <a:p>
            <a:pPr algn="ctr"/>
            <a:r>
              <a:rPr lang="fr-CH" sz="3600" b="1" dirty="0">
                <a:solidFill>
                  <a:schemeClr val="bg1"/>
                </a:solidFill>
              </a:rPr>
              <a:t>Dieu tout-puissant, quand mon cœur considère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Tout l’univers créé par ton pouvoir :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Le ciel d’azur, les éclairs, le tonnerre,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Le clair matin ou les ombres du soir,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De tout mon être, alors, s’élève un chant :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« Dieu tout-puissant, que tu es grand ! »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De tout mon être, alors, s’élève un chant :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« Dieu tout-puissant, que tu es grand ! »</a:t>
            </a:r>
            <a:endParaRPr lang="fr-FR" sz="3600" b="1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41-29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Dieu </a:t>
            </a:r>
            <a:r>
              <a:rPr lang="fr-CH" sz="2800" b="1" dirty="0">
                <a:solidFill>
                  <a:schemeClr val="bg1"/>
                </a:solidFill>
              </a:rPr>
              <a:t>tout-puissant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682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- 2 -</a:t>
            </a:r>
            <a:endParaRPr lang="fr-FR" sz="2800" b="1" dirty="0">
              <a:solidFill>
                <a:schemeClr val="bg1"/>
              </a:solidFill>
            </a:endParaRPr>
          </a:p>
          <a:p>
            <a:pPr algn="ctr"/>
            <a:r>
              <a:rPr lang="fr-CH" sz="3600" b="1" dirty="0">
                <a:solidFill>
                  <a:schemeClr val="bg1"/>
                </a:solidFill>
              </a:rPr>
              <a:t>Quand, par les bois ou la forêt profonde,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J’entends, joyeux, tous les oiseaux chanter,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Quand, sur les monts, la source avec son onde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Livre au zéphyr son chant doux et léger,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Mon cœur heureux s’écrie à chaque instant :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« O Dieu d’amour, que tu es grand ! »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Mon cœur heureux s’écrie à chaque instant :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« O Dieu d’amour, que tu es grand ! »</a:t>
            </a:r>
            <a:endParaRPr lang="fr-FR" sz="3600" b="1" dirty="0">
              <a:solidFill>
                <a:schemeClr val="bg1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41-29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Dieu </a:t>
            </a:r>
            <a:r>
              <a:rPr lang="fr-CH" sz="2800" b="1" dirty="0">
                <a:solidFill>
                  <a:schemeClr val="bg1"/>
                </a:solidFill>
              </a:rPr>
              <a:t>tout-puissant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243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3 </a:t>
            </a:r>
            <a:r>
              <a:rPr lang="fr-FR" sz="2800" b="1" dirty="0" smtClean="0">
                <a:solidFill>
                  <a:schemeClr val="bg1"/>
                </a:solidFill>
              </a:rPr>
              <a:t>-</a:t>
            </a:r>
            <a:endParaRPr lang="fr-FR" sz="2800" b="1" dirty="0">
              <a:solidFill>
                <a:schemeClr val="bg1"/>
              </a:solidFill>
            </a:endParaRPr>
          </a:p>
          <a:p>
            <a:pPr algn="ctr"/>
            <a:r>
              <a:rPr lang="fr-CH" sz="3600" b="1" dirty="0">
                <a:solidFill>
                  <a:schemeClr val="bg1"/>
                </a:solidFill>
              </a:rPr>
              <a:t>Mais quand je songe, ô sublime mystère !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Qu’un Dieu si grand a pu penser à moi,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Que son cher Fils est devenu mon frère,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Et que je suis l’héritier du grand Roi,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Alors mon cœur redit, la nuit, le jour :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« Que tu es bon, ô Dieu d’amour ! »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Alors mon cœur redit, la nuit, le jour :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« Que tu es bon, ô Dieu d’amour ! »</a:t>
            </a:r>
            <a:endParaRPr lang="fr-FR" sz="3600" b="1" dirty="0">
              <a:solidFill>
                <a:schemeClr val="bg1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41-29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Dieu </a:t>
            </a:r>
            <a:r>
              <a:rPr lang="fr-CH" sz="2800" b="1" dirty="0">
                <a:solidFill>
                  <a:schemeClr val="bg1"/>
                </a:solidFill>
              </a:rPr>
              <a:t>tout-puissant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964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4 </a:t>
            </a:r>
            <a:r>
              <a:rPr lang="fr-FR" sz="2800" b="1" dirty="0" smtClean="0">
                <a:solidFill>
                  <a:schemeClr val="bg1"/>
                </a:solidFill>
              </a:rPr>
              <a:t>-</a:t>
            </a:r>
            <a:endParaRPr lang="fr-FR" sz="2800" b="1" dirty="0">
              <a:solidFill>
                <a:schemeClr val="bg1"/>
              </a:solidFill>
            </a:endParaRPr>
          </a:p>
          <a:p>
            <a:pPr algn="ctr"/>
            <a:r>
              <a:rPr lang="fr-CH" sz="3600" b="1" dirty="0">
                <a:solidFill>
                  <a:schemeClr val="bg1"/>
                </a:solidFill>
              </a:rPr>
              <a:t>Quand mon Sauveur, éclatant de lumière,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Se lèvera de son trône éternel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Et que, laissant les douleurs de la terre,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Je pourrai voir les splendeurs de son ciel,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Je redirai, dans son divin séjour :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« Rien n’est plus grand que ton amour ! »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Je redirai, dans son divin séjour :</a:t>
            </a:r>
            <a:br>
              <a:rPr lang="fr-CH" sz="3600" b="1" dirty="0">
                <a:solidFill>
                  <a:schemeClr val="bg1"/>
                </a:solidFill>
              </a:rPr>
            </a:br>
            <a:r>
              <a:rPr lang="fr-CH" sz="3600" b="1" dirty="0">
                <a:solidFill>
                  <a:schemeClr val="bg1"/>
                </a:solidFill>
              </a:rPr>
              <a:t>« Rien n’est plus grand que ton amour ! »</a:t>
            </a:r>
            <a:endParaRPr lang="fr-FR" sz="3600" b="1" dirty="0">
              <a:solidFill>
                <a:schemeClr val="bg1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41-29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Dieu </a:t>
            </a:r>
            <a:r>
              <a:rPr lang="fr-CH" sz="2800" b="1" dirty="0">
                <a:solidFill>
                  <a:schemeClr val="bg1"/>
                </a:solidFill>
              </a:rPr>
              <a:t>tout-puissant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9648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62</Words>
  <Application>Microsoft Office PowerPoint</Application>
  <PresentationFormat>Affichage à l'écran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Pierre Muller</dc:creator>
  <cp:lastModifiedBy>Pierre Muller</cp:lastModifiedBy>
  <cp:revision>34</cp:revision>
  <dcterms:created xsi:type="dcterms:W3CDTF">2021-11-15T12:54:22Z</dcterms:created>
  <dcterms:modified xsi:type="dcterms:W3CDTF">2021-11-29T14:27:42Z</dcterms:modified>
</cp:coreProperties>
</file>