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  <p:sldId id="264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F81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522" y="-14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369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74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077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93129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11095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50491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673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137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234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17311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546327-D68E-4855-903A-7CAAD299C5AF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9258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F81B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546327-D68E-4855-903A-7CAAD299C5AF}" type="datetimeFigureOut">
              <a:rPr lang="fr-FR" smtClean="0"/>
              <a:t>01/12/2021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4B6B8D-CAF2-413B-BCCF-52FFF89746A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44803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- 1 -</a:t>
            </a: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Mon Dieu, mon Père, écoute-moi,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Car ma prière s’élève à toi.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En Jésus-Christ, tu nous l’as dit,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Je puis, Seigneur, t’ouvrir mon cœur.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Ah ! fais-moi grâce, Dieu tout-puissant,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Tourne ta face vers ton enfant. 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43-06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Mon </a:t>
            </a:r>
            <a:r>
              <a:rPr lang="fr-CH" sz="2800" b="1" dirty="0">
                <a:solidFill>
                  <a:schemeClr val="bg1"/>
                </a:solidFill>
              </a:rPr>
              <a:t>Dieu, mon Père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7682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- </a:t>
            </a:r>
            <a:r>
              <a:rPr lang="fr-CH" sz="2800" b="1" dirty="0" smtClean="0">
                <a:solidFill>
                  <a:schemeClr val="bg1"/>
                </a:solidFill>
              </a:rPr>
              <a:t>2 </a:t>
            </a:r>
            <a:r>
              <a:rPr lang="fr-CH" sz="2800" b="1" dirty="0" smtClean="0">
                <a:solidFill>
                  <a:schemeClr val="bg1"/>
                </a:solidFill>
              </a:rPr>
              <a:t>-</a:t>
            </a: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Viens, je te prie, change mon cœur,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Guide ma vie loin de l’erreur !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Mon seul désir est de choisir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La bonne part sous ton regard.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Que mon offense ne lasse plus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Ta patience, Seigneur Jésus !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43-06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Mon </a:t>
            </a:r>
            <a:r>
              <a:rPr lang="fr-CH" sz="2800" b="1" dirty="0">
                <a:solidFill>
                  <a:schemeClr val="bg1"/>
                </a:solidFill>
              </a:rPr>
              <a:t>Dieu, mon Père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185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- </a:t>
            </a:r>
            <a:r>
              <a:rPr lang="fr-CH" sz="2800" b="1" dirty="0" smtClean="0">
                <a:solidFill>
                  <a:schemeClr val="bg1"/>
                </a:solidFill>
              </a:rPr>
              <a:t>3 </a:t>
            </a:r>
            <a:r>
              <a:rPr lang="fr-CH" sz="2800" b="1" dirty="0" smtClean="0">
                <a:solidFill>
                  <a:schemeClr val="bg1"/>
                </a:solidFill>
              </a:rPr>
              <a:t>-</a:t>
            </a: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Fais-moi comprendre ta charité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Et bien entendre ta vérité.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Oui, que ta main, sur mon chemin,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Soit, ô Dieu fort, mon seul support.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Que ta puissance soit, chaque jour,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Ma délivrance, ô Dieu d’amour !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43-06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Mon </a:t>
            </a:r>
            <a:r>
              <a:rPr lang="fr-CH" sz="2800" b="1" dirty="0">
                <a:solidFill>
                  <a:schemeClr val="bg1"/>
                </a:solidFill>
              </a:rPr>
              <a:t>Dieu, mon Père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185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0" y="116632"/>
            <a:ext cx="9144000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CH" sz="2800" b="1" dirty="0" smtClean="0">
                <a:solidFill>
                  <a:schemeClr val="bg1"/>
                </a:solidFill>
              </a:rPr>
              <a:t>- </a:t>
            </a:r>
            <a:r>
              <a:rPr lang="fr-CH" sz="2800" b="1" dirty="0" smtClean="0">
                <a:solidFill>
                  <a:schemeClr val="bg1"/>
                </a:solidFill>
              </a:rPr>
              <a:t>4 </a:t>
            </a:r>
            <a:r>
              <a:rPr lang="fr-CH" sz="2800" b="1" dirty="0" smtClean="0">
                <a:solidFill>
                  <a:schemeClr val="bg1"/>
                </a:solidFill>
              </a:rPr>
              <a:t>-</a:t>
            </a:r>
          </a:p>
          <a:p>
            <a:pPr algn="ctr"/>
            <a:r>
              <a:rPr lang="fr-CH" sz="4000" b="1" dirty="0">
                <a:solidFill>
                  <a:schemeClr val="bg1"/>
                </a:solidFill>
              </a:rPr>
              <a:t>Toi qui m’appelles dans ton amour,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Rends-moi fidèle par ton secours !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Protège-moi et conduis-moi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Loin du danger, ô bon berger. 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Vois ma faiblesse et me soutiens</a:t>
            </a:r>
            <a:br>
              <a:rPr lang="fr-CH" sz="4000" b="1" dirty="0">
                <a:solidFill>
                  <a:schemeClr val="bg1"/>
                </a:solidFill>
              </a:rPr>
            </a:br>
            <a:r>
              <a:rPr lang="fr-CH" sz="4000" b="1" dirty="0">
                <a:solidFill>
                  <a:schemeClr val="bg1"/>
                </a:solidFill>
              </a:rPr>
              <a:t>Par ta tendresse : je t’appartiens !</a:t>
            </a:r>
            <a:endParaRPr lang="fr-FR" sz="4000" b="1" dirty="0">
              <a:solidFill>
                <a:schemeClr val="bg1"/>
              </a:solidFill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0" y="6237312"/>
            <a:ext cx="9144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800" b="1" dirty="0" smtClean="0">
                <a:solidFill>
                  <a:schemeClr val="bg1"/>
                </a:solidFill>
              </a:rPr>
              <a:t>43-06  </a:t>
            </a:r>
            <a:r>
              <a:rPr lang="fr-FR" sz="2800" b="1" dirty="0" smtClean="0">
                <a:solidFill>
                  <a:schemeClr val="bg1"/>
                </a:solidFill>
              </a:rPr>
              <a:t>- </a:t>
            </a:r>
            <a:r>
              <a:rPr lang="fr-FR" sz="2800" b="1" dirty="0" smtClean="0">
                <a:solidFill>
                  <a:schemeClr val="bg1"/>
                </a:solidFill>
              </a:rPr>
              <a:t> </a:t>
            </a:r>
            <a:r>
              <a:rPr lang="fr-CH" sz="2800" b="1" dirty="0" smtClean="0">
                <a:solidFill>
                  <a:schemeClr val="bg1"/>
                </a:solidFill>
              </a:rPr>
              <a:t>Mon </a:t>
            </a:r>
            <a:r>
              <a:rPr lang="fr-CH" sz="2800" b="1" dirty="0">
                <a:solidFill>
                  <a:schemeClr val="bg1"/>
                </a:solidFill>
              </a:rPr>
              <a:t>Dieu, mon Père</a:t>
            </a:r>
            <a:endParaRPr lang="fr-F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31851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522</TotalTime>
  <Words>69</Words>
  <Application>Microsoft Office PowerPoint</Application>
  <PresentationFormat>Affichage à l'écran (4:3)</PresentationFormat>
  <Paragraphs>12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Pierre Muller</dc:creator>
  <cp:lastModifiedBy>Pierre Muller</cp:lastModifiedBy>
  <cp:revision>60</cp:revision>
  <dcterms:created xsi:type="dcterms:W3CDTF">2021-11-15T12:54:22Z</dcterms:created>
  <dcterms:modified xsi:type="dcterms:W3CDTF">2021-12-01T05:27:03Z</dcterms:modified>
</cp:coreProperties>
</file>