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66" y="-25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69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4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7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31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10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4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73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3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23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73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5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81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6327-D68E-4855-903A-7CAAD299C5AF}" type="datetimeFigureOut">
              <a:rPr lang="fr-FR" smtClean="0"/>
              <a:t>04/12/2021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80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- 1 -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*J’ai </a:t>
            </a:r>
            <a:r>
              <a:rPr lang="fr-CH" sz="4000" b="1" dirty="0">
                <a:solidFill>
                  <a:schemeClr val="bg1"/>
                </a:solidFill>
              </a:rPr>
              <a:t>tout remis entre tes mains,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Tous mes fardeaux, toutes mes peines,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Ce qui m’angoisse et qui m’enchaîne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Et le souci du lendemain</a:t>
            </a:r>
            <a:r>
              <a:rPr lang="fr-CH" sz="4000" b="1" dirty="0" smtClean="0">
                <a:solidFill>
                  <a:schemeClr val="bg1"/>
                </a:solidFill>
              </a:rPr>
              <a:t>.</a:t>
            </a:r>
            <a:r>
              <a:rPr lang="fr-CH" sz="4000" b="1" dirty="0">
                <a:solidFill>
                  <a:schemeClr val="bg1"/>
                </a:solidFill>
              </a:rPr>
              <a:t/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 smtClean="0">
                <a:solidFill>
                  <a:schemeClr val="bg1"/>
                </a:solidFill>
              </a:rPr>
              <a:t>*J’ai </a:t>
            </a:r>
            <a:r>
              <a:rPr lang="fr-CH" sz="4000" b="1" dirty="0">
                <a:solidFill>
                  <a:schemeClr val="bg1"/>
                </a:solidFill>
              </a:rPr>
              <a:t>tout remis entre tes mains. </a:t>
            </a:r>
            <a:r>
              <a:rPr lang="fr-CH" sz="4000" b="1" i="1" dirty="0">
                <a:solidFill>
                  <a:schemeClr val="bg1"/>
                </a:solidFill>
              </a:rPr>
              <a:t>(bis</a:t>
            </a:r>
            <a:r>
              <a:rPr lang="fr-CH" sz="4000" b="1" i="1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fr-CH" sz="2800" b="1" i="1" dirty="0">
              <a:solidFill>
                <a:schemeClr val="bg1"/>
              </a:solidFill>
            </a:endParaRPr>
          </a:p>
          <a:p>
            <a:pPr algn="ctr"/>
            <a:r>
              <a:rPr lang="fr-CH" sz="2800" b="1" i="1" dirty="0" smtClean="0">
                <a:solidFill>
                  <a:schemeClr val="bg1"/>
                </a:solidFill>
              </a:rPr>
              <a:t>Variante :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Je </a:t>
            </a:r>
            <a:r>
              <a:rPr lang="fr-CH" sz="4000" b="1" dirty="0">
                <a:solidFill>
                  <a:schemeClr val="bg1"/>
                </a:solidFill>
              </a:rPr>
              <a:t>remets </a:t>
            </a:r>
            <a:r>
              <a:rPr lang="fr-CH" sz="4000" b="1" dirty="0" smtClean="0">
                <a:solidFill>
                  <a:schemeClr val="bg1"/>
                </a:solidFill>
              </a:rPr>
              <a:t>tout…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47-22  -  </a:t>
            </a:r>
            <a:r>
              <a:rPr lang="fr-CH" sz="2800" b="1" dirty="0" smtClean="0">
                <a:solidFill>
                  <a:schemeClr val="bg1"/>
                </a:solidFill>
              </a:rPr>
              <a:t>J’ai </a:t>
            </a:r>
            <a:r>
              <a:rPr lang="fr-CH" sz="2800" b="1" dirty="0">
                <a:solidFill>
                  <a:schemeClr val="bg1"/>
                </a:solidFill>
              </a:rPr>
              <a:t>tout remis entre tes mains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799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</a:t>
            </a:r>
            <a:r>
              <a:rPr lang="fr-CH" sz="2800" b="1" dirty="0" smtClean="0">
                <a:solidFill>
                  <a:schemeClr val="bg1"/>
                </a:solidFill>
              </a:rPr>
              <a:t>2 </a:t>
            </a:r>
            <a:r>
              <a:rPr lang="fr-CH" sz="2800" b="1" dirty="0" smtClean="0">
                <a:solidFill>
                  <a:schemeClr val="bg1"/>
                </a:solidFill>
              </a:rPr>
              <a:t>-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*J’ai </a:t>
            </a:r>
            <a:r>
              <a:rPr lang="fr-CH" sz="4000" b="1" dirty="0">
                <a:solidFill>
                  <a:schemeClr val="bg1"/>
                </a:solidFill>
              </a:rPr>
              <a:t>tout remis entre tes mains,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Ressentiments, haines amères,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Les luttes et toutes les guerres,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Ce qui sépare les humains</a:t>
            </a:r>
            <a:r>
              <a:rPr lang="fr-CH" sz="4000" b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*J’ai </a:t>
            </a:r>
            <a:r>
              <a:rPr lang="fr-CH" sz="4000" b="1" dirty="0">
                <a:solidFill>
                  <a:schemeClr val="bg1"/>
                </a:solidFill>
              </a:rPr>
              <a:t>tout remis entre tes mains. </a:t>
            </a:r>
            <a:r>
              <a:rPr lang="fr-CH" sz="4000" b="1" i="1" dirty="0">
                <a:solidFill>
                  <a:schemeClr val="bg1"/>
                </a:solidFill>
              </a:rPr>
              <a:t>(bis</a:t>
            </a:r>
            <a:r>
              <a:rPr lang="fr-CH" sz="4000" b="1" i="1" dirty="0" smtClean="0">
                <a:solidFill>
                  <a:schemeClr val="bg1"/>
                </a:solidFill>
              </a:rPr>
              <a:t>)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47-22  -  </a:t>
            </a:r>
            <a:r>
              <a:rPr lang="fr-CH" sz="2800" b="1" dirty="0" smtClean="0">
                <a:solidFill>
                  <a:schemeClr val="bg1"/>
                </a:solidFill>
              </a:rPr>
              <a:t>J’ai </a:t>
            </a:r>
            <a:r>
              <a:rPr lang="fr-CH" sz="2800" b="1" dirty="0">
                <a:solidFill>
                  <a:schemeClr val="bg1"/>
                </a:solidFill>
              </a:rPr>
              <a:t>tout remis entre tes mains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79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</a:t>
            </a:r>
            <a:r>
              <a:rPr lang="fr-CH" sz="2800" b="1" dirty="0" smtClean="0">
                <a:solidFill>
                  <a:schemeClr val="bg1"/>
                </a:solidFill>
              </a:rPr>
              <a:t>3 </a:t>
            </a:r>
            <a:r>
              <a:rPr lang="fr-CH" sz="2800" b="1" dirty="0" smtClean="0">
                <a:solidFill>
                  <a:schemeClr val="bg1"/>
                </a:solidFill>
              </a:rPr>
              <a:t>-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*J’ai </a:t>
            </a:r>
            <a:r>
              <a:rPr lang="fr-CH" sz="4000" b="1" dirty="0">
                <a:solidFill>
                  <a:schemeClr val="bg1"/>
                </a:solidFill>
              </a:rPr>
              <a:t>tout remis entre tes mains,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Que ce soit la joie, la tristesse,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La pauvreté ou la richesse,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Ombre ou lumière du chemin</a:t>
            </a:r>
            <a:r>
              <a:rPr lang="fr-CH" sz="4000" b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*J’ai </a:t>
            </a:r>
            <a:r>
              <a:rPr lang="fr-CH" sz="4000" b="1" dirty="0">
                <a:solidFill>
                  <a:schemeClr val="bg1"/>
                </a:solidFill>
              </a:rPr>
              <a:t>tout remis entre tes mains. </a:t>
            </a:r>
            <a:r>
              <a:rPr lang="fr-CH" sz="4000" b="1" i="1" dirty="0">
                <a:solidFill>
                  <a:schemeClr val="bg1"/>
                </a:solidFill>
              </a:rPr>
              <a:t>(bis</a:t>
            </a:r>
            <a:r>
              <a:rPr lang="fr-CH" sz="4000" b="1" i="1" dirty="0" smtClean="0">
                <a:solidFill>
                  <a:schemeClr val="bg1"/>
                </a:solidFill>
              </a:rPr>
              <a:t>)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47-22  -  </a:t>
            </a:r>
            <a:r>
              <a:rPr lang="fr-CH" sz="2800" b="1" dirty="0" smtClean="0">
                <a:solidFill>
                  <a:schemeClr val="bg1"/>
                </a:solidFill>
              </a:rPr>
              <a:t>J’ai </a:t>
            </a:r>
            <a:r>
              <a:rPr lang="fr-CH" sz="2800" b="1" dirty="0">
                <a:solidFill>
                  <a:schemeClr val="bg1"/>
                </a:solidFill>
              </a:rPr>
              <a:t>tout remis entre tes mains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342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</a:t>
            </a:r>
            <a:r>
              <a:rPr lang="fr-CH" sz="2800" b="1" dirty="0" smtClean="0">
                <a:solidFill>
                  <a:schemeClr val="bg1"/>
                </a:solidFill>
              </a:rPr>
              <a:t>4 </a:t>
            </a:r>
            <a:r>
              <a:rPr lang="fr-CH" sz="2800" b="1" dirty="0" smtClean="0">
                <a:solidFill>
                  <a:schemeClr val="bg1"/>
                </a:solidFill>
              </a:rPr>
              <a:t>-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*J’ai </a:t>
            </a:r>
            <a:r>
              <a:rPr lang="fr-CH" sz="4000" b="1" dirty="0">
                <a:solidFill>
                  <a:schemeClr val="bg1"/>
                </a:solidFill>
              </a:rPr>
              <a:t>tout remis entre tes mains,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Que ce soit la mort ou la vie,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La santé ou la maladie,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Le commencement ou la fin</a:t>
            </a:r>
            <a:r>
              <a:rPr lang="fr-CH" sz="4000" b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*J’ai </a:t>
            </a:r>
            <a:r>
              <a:rPr lang="fr-CH" sz="4000" b="1" dirty="0">
                <a:solidFill>
                  <a:schemeClr val="bg1"/>
                </a:solidFill>
              </a:rPr>
              <a:t>tout remis entre tes mains. </a:t>
            </a:r>
            <a:r>
              <a:rPr lang="fr-CH" sz="4000" b="1" i="1" dirty="0">
                <a:solidFill>
                  <a:schemeClr val="bg1"/>
                </a:solidFill>
              </a:rPr>
              <a:t>(bis</a:t>
            </a:r>
            <a:r>
              <a:rPr lang="fr-CH" sz="4000" b="1" i="1" dirty="0" smtClean="0">
                <a:solidFill>
                  <a:schemeClr val="bg1"/>
                </a:solidFill>
              </a:rPr>
              <a:t>)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47-22  -  </a:t>
            </a:r>
            <a:r>
              <a:rPr lang="fr-CH" sz="2800" b="1" dirty="0" smtClean="0">
                <a:solidFill>
                  <a:schemeClr val="bg1"/>
                </a:solidFill>
              </a:rPr>
              <a:t>J’ai </a:t>
            </a:r>
            <a:r>
              <a:rPr lang="fr-CH" sz="2800" b="1" dirty="0">
                <a:solidFill>
                  <a:schemeClr val="bg1"/>
                </a:solidFill>
              </a:rPr>
              <a:t>tout remis entre tes mains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7794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76</Words>
  <Application>Microsoft Office PowerPoint</Application>
  <PresentationFormat>Affichage à l'écran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Muller</dc:creator>
  <cp:lastModifiedBy>Pierre Muller</cp:lastModifiedBy>
  <cp:revision>145</cp:revision>
  <dcterms:created xsi:type="dcterms:W3CDTF">2021-11-15T12:54:22Z</dcterms:created>
  <dcterms:modified xsi:type="dcterms:W3CDTF">2021-12-04T15:40:42Z</dcterms:modified>
</cp:coreProperties>
</file>