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  <p:sldId id="298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>
      <p:cViewPr>
        <p:scale>
          <a:sx n="80" d="100"/>
          <a:sy n="80" d="100"/>
        </p:scale>
        <p:origin x="-1541" y="-149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nl-NL" sz="3600" b="1" dirty="0" err="1" smtClean="0">
                <a:solidFill>
                  <a:schemeClr val="bg1"/>
                </a:solidFill>
              </a:rPr>
              <a:t>Evenou</a:t>
            </a:r>
            <a:r>
              <a:rPr lang="nl-NL" sz="3600" b="1" dirty="0" smtClean="0">
                <a:solidFill>
                  <a:schemeClr val="bg1"/>
                </a:solidFill>
              </a:rPr>
              <a:t> </a:t>
            </a:r>
            <a:r>
              <a:rPr lang="nl-NL" sz="3600" b="1" dirty="0">
                <a:solidFill>
                  <a:schemeClr val="bg1"/>
                </a:solidFill>
              </a:rPr>
              <a:t>shalom </a:t>
            </a:r>
            <a:r>
              <a:rPr lang="nl-NL" sz="3600" b="1" dirty="0" err="1">
                <a:solidFill>
                  <a:schemeClr val="bg1"/>
                </a:solidFill>
              </a:rPr>
              <a:t>aléhem</a:t>
            </a:r>
            <a:r>
              <a:rPr lang="nl-NL" sz="3600" b="1" dirty="0">
                <a:solidFill>
                  <a:schemeClr val="bg1"/>
                </a:solidFill>
              </a:rPr>
              <a:t> </a:t>
            </a:r>
            <a:r>
              <a:rPr lang="nl-NL" sz="3600" b="1" i="1" dirty="0">
                <a:solidFill>
                  <a:schemeClr val="bg1"/>
                </a:solidFill>
              </a:rPr>
              <a:t>(ter)</a:t>
            </a:r>
            <a:r>
              <a:rPr lang="nl-NL" sz="3600" b="1" dirty="0">
                <a:solidFill>
                  <a:schemeClr val="bg1"/>
                </a:solidFill>
              </a:rPr>
              <a:t/>
            </a:r>
            <a:br>
              <a:rPr lang="nl-NL" sz="3600" b="1" dirty="0">
                <a:solidFill>
                  <a:schemeClr val="bg1"/>
                </a:solidFill>
              </a:rPr>
            </a:br>
            <a:r>
              <a:rPr lang="en-GB" sz="3600" b="1" dirty="0" err="1">
                <a:solidFill>
                  <a:schemeClr val="bg1"/>
                </a:solidFill>
              </a:rPr>
              <a:t>Evenou</a:t>
            </a:r>
            <a:r>
              <a:rPr lang="en-GB" sz="3600" b="1" dirty="0">
                <a:solidFill>
                  <a:schemeClr val="bg1"/>
                </a:solidFill>
              </a:rPr>
              <a:t> shalom, shalom, shalom </a:t>
            </a:r>
            <a:r>
              <a:rPr lang="en-GB" sz="3600" b="1" dirty="0" err="1">
                <a:solidFill>
                  <a:schemeClr val="bg1"/>
                </a:solidFill>
              </a:rPr>
              <a:t>aléhem</a:t>
            </a:r>
            <a:r>
              <a:rPr lang="en-GB" sz="3600" b="1" dirty="0">
                <a:solidFill>
                  <a:schemeClr val="bg1"/>
                </a:solidFill>
              </a:rPr>
              <a:t>.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52-05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 err="1" smtClean="0">
                <a:solidFill>
                  <a:schemeClr val="bg1"/>
                </a:solidFill>
              </a:rPr>
              <a:t>Evenou</a:t>
            </a:r>
            <a:r>
              <a:rPr lang="nl-NL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>
                <a:solidFill>
                  <a:schemeClr val="bg1"/>
                </a:solidFill>
              </a:rPr>
              <a:t>shalom </a:t>
            </a:r>
            <a:r>
              <a:rPr lang="nl-NL" sz="2800" b="1" dirty="0" err="1">
                <a:solidFill>
                  <a:schemeClr val="bg1"/>
                </a:solidFill>
              </a:rPr>
              <a:t>aléhem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82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bg1"/>
                </a:solidFill>
              </a:rPr>
              <a:t>- 2 -</a:t>
            </a:r>
          </a:p>
          <a:p>
            <a:pPr algn="ctr"/>
            <a:r>
              <a:rPr lang="fr-FR" sz="3600" b="1" dirty="0">
                <a:solidFill>
                  <a:schemeClr val="bg1"/>
                </a:solidFill>
              </a:rPr>
              <a:t>Nous vous annonçons la paix, </a:t>
            </a:r>
            <a:r>
              <a:rPr lang="fr-FR" sz="3600" b="1" i="1" dirty="0">
                <a:solidFill>
                  <a:schemeClr val="bg1"/>
                </a:solidFill>
              </a:rPr>
              <a:t>(ter)</a:t>
            </a:r>
            <a:r>
              <a:rPr lang="fr-FR" sz="3600" b="1" dirty="0">
                <a:solidFill>
                  <a:schemeClr val="bg1"/>
                </a:solidFill>
              </a:rPr>
              <a:t/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Nous vous annonçons la paix, la paix en Jésus.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52-05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 err="1" smtClean="0">
                <a:solidFill>
                  <a:schemeClr val="bg1"/>
                </a:solidFill>
              </a:rPr>
              <a:t>Evenou</a:t>
            </a:r>
            <a:r>
              <a:rPr lang="nl-NL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>
                <a:solidFill>
                  <a:schemeClr val="bg1"/>
                </a:solidFill>
              </a:rPr>
              <a:t>shalom </a:t>
            </a:r>
            <a:r>
              <a:rPr lang="nl-NL" sz="2800" b="1" dirty="0" err="1">
                <a:solidFill>
                  <a:schemeClr val="bg1"/>
                </a:solidFill>
              </a:rPr>
              <a:t>aléhem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344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bg1"/>
                </a:solidFill>
              </a:rPr>
              <a:t>- 3 -</a:t>
            </a:r>
          </a:p>
          <a:p>
            <a:pPr algn="ctr"/>
            <a:r>
              <a:rPr lang="fr-FR" sz="3600" b="1" dirty="0">
                <a:solidFill>
                  <a:schemeClr val="bg1"/>
                </a:solidFill>
              </a:rPr>
              <a:t>Nous vous annonçons la joie </a:t>
            </a:r>
            <a:r>
              <a:rPr lang="fr-FR" sz="3600" b="1" i="1" dirty="0">
                <a:solidFill>
                  <a:schemeClr val="bg1"/>
                </a:solidFill>
              </a:rPr>
              <a:t>(ter)</a:t>
            </a:r>
            <a:r>
              <a:rPr lang="fr-FR" sz="3600" b="1" dirty="0">
                <a:solidFill>
                  <a:schemeClr val="bg1"/>
                </a:solidFill>
              </a:rPr>
              <a:t/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Nous vous annonçons la joie, la joie en Jésus.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52-05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 err="1" smtClean="0">
                <a:solidFill>
                  <a:schemeClr val="bg1"/>
                </a:solidFill>
              </a:rPr>
              <a:t>Evenou</a:t>
            </a:r>
            <a:r>
              <a:rPr lang="nl-NL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>
                <a:solidFill>
                  <a:schemeClr val="bg1"/>
                </a:solidFill>
              </a:rPr>
              <a:t>shalom </a:t>
            </a:r>
            <a:r>
              <a:rPr lang="nl-NL" sz="2800" b="1" dirty="0" err="1">
                <a:solidFill>
                  <a:schemeClr val="bg1"/>
                </a:solidFill>
              </a:rPr>
              <a:t>aléhem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34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bg1"/>
                </a:solidFill>
              </a:rPr>
              <a:t>- 4 -</a:t>
            </a:r>
          </a:p>
          <a:p>
            <a:pPr algn="ctr"/>
            <a:r>
              <a:rPr lang="fr-FR" sz="3600" b="1" dirty="0">
                <a:solidFill>
                  <a:schemeClr val="bg1"/>
                </a:solidFill>
              </a:rPr>
              <a:t>Nous vous annonçons l’amour </a:t>
            </a:r>
            <a:r>
              <a:rPr lang="fr-FR" sz="3600" b="1" i="1" dirty="0">
                <a:solidFill>
                  <a:schemeClr val="bg1"/>
                </a:solidFill>
              </a:rPr>
              <a:t>(ter)</a:t>
            </a:r>
            <a:r>
              <a:rPr lang="fr-FR" sz="3600" b="1" dirty="0">
                <a:solidFill>
                  <a:schemeClr val="bg1"/>
                </a:solidFill>
              </a:rPr>
              <a:t/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Nous vous annonçons </a:t>
            </a:r>
            <a:r>
              <a:rPr lang="fr-FR" sz="3600" b="1" dirty="0" smtClean="0">
                <a:solidFill>
                  <a:schemeClr val="bg1"/>
                </a:solidFill>
              </a:rPr>
              <a:t>l’amour,</a:t>
            </a:r>
          </a:p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l’amour </a:t>
            </a:r>
            <a:r>
              <a:rPr lang="fr-FR" sz="3600" b="1" dirty="0">
                <a:solidFill>
                  <a:schemeClr val="bg1"/>
                </a:solidFill>
              </a:rPr>
              <a:t>en Jésus. 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52-05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 err="1" smtClean="0">
                <a:solidFill>
                  <a:schemeClr val="bg1"/>
                </a:solidFill>
              </a:rPr>
              <a:t>Evenou</a:t>
            </a:r>
            <a:r>
              <a:rPr lang="nl-NL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>
                <a:solidFill>
                  <a:schemeClr val="bg1"/>
                </a:solidFill>
              </a:rPr>
              <a:t>shalom </a:t>
            </a:r>
            <a:r>
              <a:rPr lang="nl-NL" sz="2800" b="1" dirty="0" err="1">
                <a:solidFill>
                  <a:schemeClr val="bg1"/>
                </a:solidFill>
              </a:rPr>
              <a:t>aléhem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34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16632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 smtClean="0">
                <a:solidFill>
                  <a:schemeClr val="bg1"/>
                </a:solidFill>
              </a:rPr>
              <a:t>- 5 -</a:t>
            </a:r>
          </a:p>
          <a:p>
            <a:pPr algn="ctr"/>
            <a:r>
              <a:rPr lang="fr-FR" sz="3600" b="1" dirty="0">
                <a:solidFill>
                  <a:schemeClr val="bg1"/>
                </a:solidFill>
              </a:rPr>
              <a:t>Nous vous annonçons la paix,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Nous vous annonçons la joie,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Nous vous annonçons l’amour,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Nous vous annonçons la paix, la joie,</a:t>
            </a:r>
            <a:br>
              <a:rPr lang="fr-FR" sz="3600" b="1" dirty="0">
                <a:solidFill>
                  <a:schemeClr val="bg1"/>
                </a:solidFill>
              </a:rPr>
            </a:br>
            <a:r>
              <a:rPr lang="fr-FR" sz="3600" b="1" dirty="0">
                <a:solidFill>
                  <a:schemeClr val="bg1"/>
                </a:solidFill>
              </a:rPr>
              <a:t>L’amour en Jésus.</a:t>
            </a:r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52-05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 err="1" smtClean="0">
                <a:solidFill>
                  <a:schemeClr val="bg1"/>
                </a:solidFill>
              </a:rPr>
              <a:t>Evenou</a:t>
            </a:r>
            <a:r>
              <a:rPr lang="nl-NL" sz="2800" b="1" dirty="0" smtClean="0">
                <a:solidFill>
                  <a:schemeClr val="bg1"/>
                </a:solidFill>
              </a:rPr>
              <a:t> </a:t>
            </a:r>
            <a:r>
              <a:rPr lang="nl-NL" sz="2800" b="1" dirty="0">
                <a:solidFill>
                  <a:schemeClr val="bg1"/>
                </a:solidFill>
              </a:rPr>
              <a:t>shalom </a:t>
            </a:r>
            <a:r>
              <a:rPr lang="nl-NL" sz="2800" b="1" dirty="0" err="1">
                <a:solidFill>
                  <a:schemeClr val="bg1"/>
                </a:solidFill>
              </a:rPr>
              <a:t>aléhem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3443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76</Words>
  <Application>Microsoft Office PowerPoint</Application>
  <PresentationFormat>Affichage à l'écran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315</cp:revision>
  <dcterms:created xsi:type="dcterms:W3CDTF">2021-11-15T12:54:22Z</dcterms:created>
  <dcterms:modified xsi:type="dcterms:W3CDTF">2021-12-16T10:21:43Z</dcterms:modified>
</cp:coreProperties>
</file>