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69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77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31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10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4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73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3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23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73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58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81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6327-D68E-4855-903A-7CAAD299C5AF}" type="datetimeFigureOut">
              <a:rPr lang="fr-FR" smtClean="0"/>
              <a:t>18/12/2021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80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- 1 -</a:t>
            </a:r>
          </a:p>
          <a:p>
            <a:pPr algn="ctr"/>
            <a:r>
              <a:rPr lang="fr-FR" sz="3600" b="1" dirty="0">
                <a:solidFill>
                  <a:schemeClr val="bg1"/>
                </a:solidFill>
              </a:rPr>
              <a:t>Pour cet immense bonheur, alléluia !</a:t>
            </a:r>
            <a:br>
              <a:rPr lang="fr-FR" sz="3600" b="1" dirty="0">
                <a:solidFill>
                  <a:schemeClr val="bg1"/>
                </a:solidFill>
              </a:rPr>
            </a:br>
            <a:r>
              <a:rPr lang="fr-FR" sz="3600" b="1" dirty="0">
                <a:solidFill>
                  <a:schemeClr val="bg1"/>
                </a:solidFill>
              </a:rPr>
              <a:t>Que tu as mis dans mon cœur, alléluia !</a:t>
            </a:r>
            <a:br>
              <a:rPr lang="fr-FR" sz="3600" b="1" dirty="0">
                <a:solidFill>
                  <a:schemeClr val="bg1"/>
                </a:solidFill>
              </a:rPr>
            </a:br>
            <a:r>
              <a:rPr lang="fr-FR" sz="3600" b="1" dirty="0">
                <a:solidFill>
                  <a:schemeClr val="bg1"/>
                </a:solidFill>
              </a:rPr>
              <a:t>Je veux te chanter, Seigneur, alléluia !</a:t>
            </a:r>
            <a:br>
              <a:rPr lang="fr-FR" sz="3600" b="1" dirty="0">
                <a:solidFill>
                  <a:schemeClr val="bg1"/>
                </a:solidFill>
              </a:rPr>
            </a:br>
            <a:r>
              <a:rPr lang="fr-FR" sz="3600" b="1" dirty="0">
                <a:solidFill>
                  <a:schemeClr val="bg1"/>
                </a:solidFill>
              </a:rPr>
              <a:t>Oui, Jésus est mon Sauveur, alléluia !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56-04  -  Pour </a:t>
            </a:r>
            <a:r>
              <a:rPr lang="fr-FR" sz="2800" b="1" dirty="0">
                <a:solidFill>
                  <a:schemeClr val="bg1"/>
                </a:solidFill>
              </a:rPr>
              <a:t>cet immense bonheur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58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16632"/>
            <a:ext cx="91440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- 2 -</a:t>
            </a:r>
            <a:endParaRPr lang="fr-FR" sz="2800" b="1" dirty="0">
              <a:solidFill>
                <a:schemeClr val="bg1"/>
              </a:solidFill>
            </a:endParaRPr>
          </a:p>
          <a:p>
            <a:pPr algn="ctr"/>
            <a:r>
              <a:rPr lang="fr-FR" sz="3600" b="1" dirty="0">
                <a:solidFill>
                  <a:schemeClr val="bg1"/>
                </a:solidFill>
              </a:rPr>
              <a:t>Je le redirai encore, alléluia !</a:t>
            </a:r>
            <a:br>
              <a:rPr lang="fr-FR" sz="3600" b="1" dirty="0">
                <a:solidFill>
                  <a:schemeClr val="bg1"/>
                </a:solidFill>
              </a:rPr>
            </a:br>
            <a:r>
              <a:rPr lang="fr-FR" sz="3600" b="1" dirty="0">
                <a:solidFill>
                  <a:schemeClr val="bg1"/>
                </a:solidFill>
              </a:rPr>
              <a:t>Que pour moi Jésus est mort, alléluia !</a:t>
            </a:r>
            <a:br>
              <a:rPr lang="fr-FR" sz="3600" b="1" dirty="0">
                <a:solidFill>
                  <a:schemeClr val="bg1"/>
                </a:solidFill>
              </a:rPr>
            </a:br>
            <a:r>
              <a:rPr lang="fr-FR" sz="3600" b="1" dirty="0">
                <a:solidFill>
                  <a:schemeClr val="bg1"/>
                </a:solidFill>
              </a:rPr>
              <a:t>Voilà pourquoi je l’adore, alléluia !</a:t>
            </a:r>
            <a:br>
              <a:rPr lang="fr-FR" sz="3600" b="1" dirty="0">
                <a:solidFill>
                  <a:schemeClr val="bg1"/>
                </a:solidFill>
              </a:rPr>
            </a:br>
            <a:r>
              <a:rPr lang="fr-FR" sz="3600" b="1" dirty="0">
                <a:solidFill>
                  <a:schemeClr val="bg1"/>
                </a:solidFill>
              </a:rPr>
              <a:t>Lui seul est tout mon trésor, alléluia !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56-04  -  Pour </a:t>
            </a:r>
            <a:r>
              <a:rPr lang="fr-FR" sz="2800" b="1" dirty="0">
                <a:solidFill>
                  <a:schemeClr val="bg1"/>
                </a:solidFill>
              </a:rPr>
              <a:t>cet immense bonheur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179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16632"/>
            <a:ext cx="91440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- 3 -</a:t>
            </a:r>
            <a:endParaRPr lang="fr-FR" sz="2800" b="1" dirty="0">
              <a:solidFill>
                <a:schemeClr val="bg1"/>
              </a:solidFill>
            </a:endParaRPr>
          </a:p>
          <a:p>
            <a:pPr algn="ctr"/>
            <a:r>
              <a:rPr lang="fr-FR" sz="3600" b="1" dirty="0">
                <a:solidFill>
                  <a:schemeClr val="bg1"/>
                </a:solidFill>
              </a:rPr>
              <a:t>Que chaque jour, à chaque </a:t>
            </a:r>
            <a:r>
              <a:rPr lang="fr-FR" sz="3600" b="1" dirty="0" smtClean="0">
                <a:solidFill>
                  <a:schemeClr val="bg1"/>
                </a:solidFill>
              </a:rPr>
              <a:t>heure, alléluia </a:t>
            </a:r>
            <a:r>
              <a:rPr lang="fr-FR" sz="3600" b="1" dirty="0">
                <a:solidFill>
                  <a:schemeClr val="bg1"/>
                </a:solidFill>
              </a:rPr>
              <a:t>!</a:t>
            </a:r>
            <a:br>
              <a:rPr lang="fr-FR" sz="3600" b="1" dirty="0">
                <a:solidFill>
                  <a:schemeClr val="bg1"/>
                </a:solidFill>
              </a:rPr>
            </a:br>
            <a:r>
              <a:rPr lang="fr-FR" sz="3600" b="1" dirty="0">
                <a:solidFill>
                  <a:schemeClr val="bg1"/>
                </a:solidFill>
              </a:rPr>
              <a:t>En moi tu aies ta demeure, alléluia !</a:t>
            </a:r>
            <a:br>
              <a:rPr lang="fr-FR" sz="3600" b="1" dirty="0">
                <a:solidFill>
                  <a:schemeClr val="bg1"/>
                </a:solidFill>
              </a:rPr>
            </a:br>
            <a:r>
              <a:rPr lang="fr-FR" sz="3600" b="1" dirty="0">
                <a:solidFill>
                  <a:schemeClr val="bg1"/>
                </a:solidFill>
              </a:rPr>
              <a:t>Que ma vie soit une fleur, alléluia !</a:t>
            </a:r>
            <a:br>
              <a:rPr lang="fr-FR" sz="3600" b="1" dirty="0">
                <a:solidFill>
                  <a:schemeClr val="bg1"/>
                </a:solidFill>
              </a:rPr>
            </a:br>
            <a:r>
              <a:rPr lang="fr-FR" sz="3600" b="1" dirty="0">
                <a:solidFill>
                  <a:schemeClr val="bg1"/>
                </a:solidFill>
              </a:rPr>
              <a:t>Un parfum pour toi, Seigneur, alléluia !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56-04  -  Pour </a:t>
            </a:r>
            <a:r>
              <a:rPr lang="fr-FR" sz="2800" b="1" dirty="0">
                <a:solidFill>
                  <a:schemeClr val="bg1"/>
                </a:solidFill>
              </a:rPr>
              <a:t>cet immense bonheur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9449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51</Words>
  <Application>Microsoft Office PowerPoint</Application>
  <PresentationFormat>Affichage à l'écran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Muller</dc:creator>
  <cp:lastModifiedBy>Pierre Muller</cp:lastModifiedBy>
  <cp:revision>4</cp:revision>
  <dcterms:created xsi:type="dcterms:W3CDTF">2021-11-15T12:54:22Z</dcterms:created>
  <dcterms:modified xsi:type="dcterms:W3CDTF">2021-12-18T08:41:27Z</dcterms:modified>
</cp:coreProperties>
</file>