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- 1 -</a:t>
            </a: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Vous, tous les peuples de la terre,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Acclamez Dieu, chantez de joie.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Louez le Dieu en qui espère,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Sur qui s’appuie tout homme droit.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Seigneur dont la force est terrible,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Tes œuvres nous ont étonnés ;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Ceux qui se croyaient invincibles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Tu les contrains à s’incliner.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Psaume </a:t>
            </a:r>
            <a:r>
              <a:rPr lang="fr-FR" sz="2800" b="1" dirty="0" smtClean="0">
                <a:solidFill>
                  <a:schemeClr val="bg1"/>
                </a:solidFill>
              </a:rPr>
              <a:t>66  -  </a:t>
            </a:r>
            <a:r>
              <a:rPr lang="fr-CH" sz="2800" b="1" dirty="0" smtClean="0">
                <a:solidFill>
                  <a:schemeClr val="bg1"/>
                </a:solidFill>
              </a:rPr>
              <a:t>Vous</a:t>
            </a:r>
            <a:r>
              <a:rPr lang="fr-CH" sz="2800" b="1" dirty="0">
                <a:solidFill>
                  <a:schemeClr val="bg1"/>
                </a:solidFill>
              </a:rPr>
              <a:t>, tous les peuples de la terre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58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2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Dieu a changé en terre ferme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La mer où son peuple a passé.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A l’oppression il a mis terme :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Redressez-vous, applaudissez !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L’autorité que Dieu exerce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Sans se lasser veille en tous lieux,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Pour déjouer l’œuvre perverse,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Pour abaisser les orgueilleux.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Psaume </a:t>
            </a:r>
            <a:r>
              <a:rPr lang="fr-FR" sz="2800" b="1" dirty="0" smtClean="0">
                <a:solidFill>
                  <a:schemeClr val="bg1"/>
                </a:solidFill>
              </a:rPr>
              <a:t>66  -  </a:t>
            </a:r>
            <a:r>
              <a:rPr lang="fr-CH" sz="2800" b="1" dirty="0" smtClean="0">
                <a:solidFill>
                  <a:schemeClr val="bg1"/>
                </a:solidFill>
              </a:rPr>
              <a:t>Vous</a:t>
            </a:r>
            <a:r>
              <a:rPr lang="fr-CH" sz="2800" b="1" dirty="0">
                <a:solidFill>
                  <a:schemeClr val="bg1"/>
                </a:solidFill>
              </a:rPr>
              <a:t>, tous les peuples de la terre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393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3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Quand tu veux éprouver notre âme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Comme au creuset l’or ou l’argent,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Tu nous fait traverser la flamme,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Tu fais déborder les torrents.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Mais, Seigneur, tu maintiens nos têtes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Au-dessus des flots déchaînés.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Dans le fracas de la tempête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Tu soutiens nos cœurs effrayés.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Psaume </a:t>
            </a:r>
            <a:r>
              <a:rPr lang="fr-FR" sz="2800" b="1" dirty="0" smtClean="0">
                <a:solidFill>
                  <a:schemeClr val="bg1"/>
                </a:solidFill>
              </a:rPr>
              <a:t>66  -  </a:t>
            </a:r>
            <a:r>
              <a:rPr lang="fr-CH" sz="2800" b="1" dirty="0" smtClean="0">
                <a:solidFill>
                  <a:schemeClr val="bg1"/>
                </a:solidFill>
              </a:rPr>
              <a:t>Vous</a:t>
            </a:r>
            <a:r>
              <a:rPr lang="fr-CH" sz="2800" b="1" dirty="0">
                <a:solidFill>
                  <a:schemeClr val="bg1"/>
                </a:solidFill>
              </a:rPr>
              <a:t>, tous les peuples de la terre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39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4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Seigneur, accepte mon offrande,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Ces mains levées en ton honneur.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Je veux que partout l’on entende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L’œuvre de mon libérateur :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Béni sois-tu, Dieu secourable,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Toi qui jamais n’as écarté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Le moindre appel du misérable,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Mais près de lui t’es arrêté.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Psaume </a:t>
            </a:r>
            <a:r>
              <a:rPr lang="fr-FR" sz="2800" b="1" dirty="0" smtClean="0">
                <a:solidFill>
                  <a:schemeClr val="bg1"/>
                </a:solidFill>
              </a:rPr>
              <a:t>66  -  </a:t>
            </a:r>
            <a:r>
              <a:rPr lang="fr-CH" sz="2800" b="1" dirty="0" smtClean="0">
                <a:solidFill>
                  <a:schemeClr val="bg1"/>
                </a:solidFill>
              </a:rPr>
              <a:t>Vous</a:t>
            </a:r>
            <a:r>
              <a:rPr lang="fr-CH" sz="2800" b="1" dirty="0">
                <a:solidFill>
                  <a:schemeClr val="bg1"/>
                </a:solidFill>
              </a:rPr>
              <a:t>, tous les peuples de la terre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3935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83</Words>
  <Application>Microsoft Office PowerPoint</Application>
  <PresentationFormat>Affichage à l'écran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30</cp:revision>
  <dcterms:created xsi:type="dcterms:W3CDTF">2021-11-15T12:54:22Z</dcterms:created>
  <dcterms:modified xsi:type="dcterms:W3CDTF">2022-01-03T11:02:29Z</dcterms:modified>
</cp:coreProperties>
</file>